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slideLayouts/slideLayout4.xml" ContentType="application/vnd.openxmlformats-officedocument.presentationml.slideLayout+xml"/>
  <Override PartName="/ppt/theme/theme4.xml" ContentType="application/vnd.openxmlformats-officedocument.theme+xml"/>
  <Override PartName="/ppt/slideLayouts/slideLayout5.xml" ContentType="application/vnd.openxmlformats-officedocument.presentationml.slideLayout+xml"/>
  <Override PartName="/ppt/theme/theme5.xml" ContentType="application/vnd.openxmlformats-officedocument.theme+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 id="2147483664" r:id="rId2"/>
    <p:sldMasterId id="2147483666" r:id="rId3"/>
    <p:sldMasterId id="2147483668" r:id="rId4"/>
    <p:sldMasterId id="2147483674" r:id="rId5"/>
    <p:sldMasterId id="2147483676" r:id="rId6"/>
  </p:sldMasterIdLst>
  <p:notesMasterIdLst>
    <p:notesMasterId r:id="rId35"/>
  </p:notesMasterIdLst>
  <p:handoutMasterIdLst>
    <p:handoutMasterId r:id="rId36"/>
  </p:handoutMasterIdLst>
  <p:sldIdLst>
    <p:sldId id="273" r:id="rId7"/>
    <p:sldId id="256" r:id="rId8"/>
    <p:sldId id="257" r:id="rId9"/>
    <p:sldId id="580" r:id="rId10"/>
    <p:sldId id="582" r:id="rId11"/>
    <p:sldId id="575" r:id="rId12"/>
    <p:sldId id="588" r:id="rId13"/>
    <p:sldId id="630" r:id="rId14"/>
    <p:sldId id="616" r:id="rId15"/>
    <p:sldId id="617" r:id="rId16"/>
    <p:sldId id="618" r:id="rId17"/>
    <p:sldId id="634" r:id="rId18"/>
    <p:sldId id="619" r:id="rId19"/>
    <p:sldId id="620" r:id="rId20"/>
    <p:sldId id="621" r:id="rId21"/>
    <p:sldId id="631" r:id="rId22"/>
    <p:sldId id="622" r:id="rId23"/>
    <p:sldId id="623" r:id="rId24"/>
    <p:sldId id="624" r:id="rId25"/>
    <p:sldId id="625" r:id="rId26"/>
    <p:sldId id="632" r:id="rId27"/>
    <p:sldId id="626" r:id="rId28"/>
    <p:sldId id="627" r:id="rId29"/>
    <p:sldId id="628" r:id="rId30"/>
    <p:sldId id="633" r:id="rId31"/>
    <p:sldId id="629" r:id="rId32"/>
    <p:sldId id="440" r:id="rId33"/>
    <p:sldId id="272" r:id="rId34"/>
  </p:sldIdLst>
  <p:sldSz cx="12192000" cy="6858000"/>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9CCFF"/>
    <a:srgbClr val="66CCFF"/>
    <a:srgbClr val="FFFFCC"/>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25DEB4-B3E6-4D69-B1EF-6CB150213CB6}" v="405" dt="2025-06-27T18:19:24.26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406" autoAdjust="0"/>
  </p:normalViewPr>
  <p:slideViewPr>
    <p:cSldViewPr>
      <p:cViewPr varScale="1">
        <p:scale>
          <a:sx n="59" d="100"/>
          <a:sy n="59" d="100"/>
        </p:scale>
        <p:origin x="840" y="28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9" Type="http://schemas.openxmlformats.org/officeDocument/2006/relationships/theme" Target="theme/theme1.xml"/><Relationship Id="rId3" Type="http://schemas.openxmlformats.org/officeDocument/2006/relationships/slideMaster" Target="slideMasters/slideMaster3.xml"/><Relationship Id="rId21" Type="http://schemas.openxmlformats.org/officeDocument/2006/relationships/slide" Target="slides/slide15.xml"/><Relationship Id="rId34" Type="http://schemas.openxmlformats.org/officeDocument/2006/relationships/slide" Target="slides/slide28.xml"/><Relationship Id="rId42"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slide" Target="slides/slide27.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slide" Target="slides/slide23.xml"/><Relationship Id="rId41"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slide" Target="slides/slide26.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36" Type="http://schemas.openxmlformats.org/officeDocument/2006/relationships/handoutMaster" Target="handoutMasters/handoutMaster1.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slide" Target="slides/slide25.xml"/><Relationship Id="rId4" Type="http://schemas.openxmlformats.org/officeDocument/2006/relationships/slideMaster" Target="slideMasters/slideMaster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slide" Target="slides/slide24.xml"/><Relationship Id="rId35"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yne Holt" userId="428574251bf3a103" providerId="LiveId" clId="{81CD8EC9-A529-4EF4-9703-7809508B9542}"/>
    <pc:docChg chg="modSld">
      <pc:chgData name="Wayne Holt" userId="428574251bf3a103" providerId="LiveId" clId="{81CD8EC9-A529-4EF4-9703-7809508B9542}" dt="2020-04-25T19:59:24.391" v="3" actId="20577"/>
      <pc:docMkLst>
        <pc:docMk/>
      </pc:docMkLst>
      <pc:sldChg chg="modNotesTx">
        <pc:chgData name="Wayne Holt" userId="428574251bf3a103" providerId="LiveId" clId="{81CD8EC9-A529-4EF4-9703-7809508B9542}" dt="2020-04-25T19:59:24.391" v="3" actId="20577"/>
        <pc:sldMkLst>
          <pc:docMk/>
          <pc:sldMk cId="3493670779" sldId="627"/>
        </pc:sldMkLst>
      </pc:sldChg>
    </pc:docChg>
  </pc:docChgLst>
  <pc:docChgLst>
    <pc:chgData userId="428574251bf3a103" providerId="LiveId" clId="{F896DB08-BACA-449A-ABA6-296A43561752}"/>
    <pc:docChg chg="undo custSel delSld modSld">
      <pc:chgData name="" userId="428574251bf3a103" providerId="LiveId" clId="{F896DB08-BACA-449A-ABA6-296A43561752}" dt="2018-08-11T18:05:55.270" v="4018" actId="20577"/>
      <pc:docMkLst>
        <pc:docMk/>
      </pc:docMkLst>
      <pc:sldChg chg="modSp">
        <pc:chgData name="" userId="428574251bf3a103" providerId="LiveId" clId="{F896DB08-BACA-449A-ABA6-296A43561752}" dt="2018-08-11T15:08:54.369" v="3" actId="20577"/>
        <pc:sldMkLst>
          <pc:docMk/>
          <pc:sldMk cId="0" sldId="257"/>
        </pc:sldMkLst>
      </pc:sldChg>
      <pc:sldChg chg="modSp">
        <pc:chgData name="" userId="428574251bf3a103" providerId="LiveId" clId="{F896DB08-BACA-449A-ABA6-296A43561752}" dt="2018-08-11T15:09:07.311" v="7" actId="20577"/>
        <pc:sldMkLst>
          <pc:docMk/>
          <pc:sldMk cId="2998784674" sldId="588"/>
        </pc:sldMkLst>
      </pc:sldChg>
      <pc:sldChg chg="modSp modAnim">
        <pc:chgData name="" userId="428574251bf3a103" providerId="LiveId" clId="{F896DB08-BACA-449A-ABA6-296A43561752}" dt="2018-08-11T18:04:31.301" v="4008" actId="20577"/>
        <pc:sldMkLst>
          <pc:docMk/>
          <pc:sldMk cId="1709259552" sldId="616"/>
        </pc:sldMkLst>
      </pc:sldChg>
      <pc:sldChg chg="modSp modAnim">
        <pc:chgData name="" userId="428574251bf3a103" providerId="LiveId" clId="{F896DB08-BACA-449A-ABA6-296A43561752}" dt="2018-08-11T18:04:51.895" v="4014" actId="20577"/>
        <pc:sldMkLst>
          <pc:docMk/>
          <pc:sldMk cId="54966368" sldId="617"/>
        </pc:sldMkLst>
      </pc:sldChg>
      <pc:sldChg chg="modSp modAnim">
        <pc:chgData name="" userId="428574251bf3a103" providerId="LiveId" clId="{F896DB08-BACA-449A-ABA6-296A43561752}" dt="2018-08-11T15:44:04.580" v="617" actId="2711"/>
        <pc:sldMkLst>
          <pc:docMk/>
          <pc:sldMk cId="2428042779" sldId="618"/>
        </pc:sldMkLst>
      </pc:sldChg>
      <pc:sldChg chg="addSp modSp modAnim">
        <pc:chgData name="" userId="428574251bf3a103" providerId="LiveId" clId="{F896DB08-BACA-449A-ABA6-296A43561752}" dt="2018-08-11T18:05:55.270" v="4018" actId="20577"/>
        <pc:sldMkLst>
          <pc:docMk/>
          <pc:sldMk cId="1260304922" sldId="619"/>
        </pc:sldMkLst>
      </pc:sldChg>
      <pc:sldChg chg="modSp modAnim modNotesTx">
        <pc:chgData name="" userId="428574251bf3a103" providerId="LiveId" clId="{F896DB08-BACA-449A-ABA6-296A43561752}" dt="2018-08-11T16:02:10.354" v="1252" actId="20577"/>
        <pc:sldMkLst>
          <pc:docMk/>
          <pc:sldMk cId="1142967539" sldId="620"/>
        </pc:sldMkLst>
      </pc:sldChg>
      <pc:sldChg chg="modSp modAnim modNotesTx">
        <pc:chgData name="" userId="428574251bf3a103" providerId="LiveId" clId="{F896DB08-BACA-449A-ABA6-296A43561752}" dt="2018-08-11T16:22:13.324" v="1487" actId="20577"/>
        <pc:sldMkLst>
          <pc:docMk/>
          <pc:sldMk cId="3066717491" sldId="621"/>
        </pc:sldMkLst>
      </pc:sldChg>
      <pc:sldChg chg="modSp modAnim">
        <pc:chgData name="" userId="428574251bf3a103" providerId="LiveId" clId="{F896DB08-BACA-449A-ABA6-296A43561752}" dt="2018-08-11T16:27:57.819" v="1766" actId="255"/>
        <pc:sldMkLst>
          <pc:docMk/>
          <pc:sldMk cId="3004171550" sldId="622"/>
        </pc:sldMkLst>
      </pc:sldChg>
      <pc:sldChg chg="modSp modAnim modNotesTx">
        <pc:chgData name="" userId="428574251bf3a103" providerId="LiveId" clId="{F896DB08-BACA-449A-ABA6-296A43561752}" dt="2018-08-11T16:33:49.259" v="2170" actId="20577"/>
        <pc:sldMkLst>
          <pc:docMk/>
          <pc:sldMk cId="2061526053" sldId="623"/>
        </pc:sldMkLst>
      </pc:sldChg>
      <pc:sldChg chg="modSp modAnim">
        <pc:chgData name="" userId="428574251bf3a103" providerId="LiveId" clId="{F896DB08-BACA-449A-ABA6-296A43561752}" dt="2018-08-11T16:36:38.555" v="2390" actId="255"/>
        <pc:sldMkLst>
          <pc:docMk/>
          <pc:sldMk cId="549404638" sldId="624"/>
        </pc:sldMkLst>
      </pc:sldChg>
      <pc:sldChg chg="modSp modAnim">
        <pc:chgData name="" userId="428574251bf3a103" providerId="LiveId" clId="{F896DB08-BACA-449A-ABA6-296A43561752}" dt="2018-08-11T16:43:13.978" v="2591" actId="255"/>
        <pc:sldMkLst>
          <pc:docMk/>
          <pc:sldMk cId="4190049082" sldId="625"/>
        </pc:sldMkLst>
      </pc:sldChg>
      <pc:sldChg chg="modSp modAnim">
        <pc:chgData name="" userId="428574251bf3a103" providerId="LiveId" clId="{F896DB08-BACA-449A-ABA6-296A43561752}" dt="2018-08-11T17:37:08.665" v="2963" actId="403"/>
        <pc:sldMkLst>
          <pc:docMk/>
          <pc:sldMk cId="400821101" sldId="626"/>
        </pc:sldMkLst>
      </pc:sldChg>
      <pc:sldChg chg="modSp modAnim">
        <pc:chgData name="" userId="428574251bf3a103" providerId="LiveId" clId="{F896DB08-BACA-449A-ABA6-296A43561752}" dt="2018-08-11T17:50:43.621" v="3261" actId="255"/>
        <pc:sldMkLst>
          <pc:docMk/>
          <pc:sldMk cId="3493670779" sldId="627"/>
        </pc:sldMkLst>
      </pc:sldChg>
      <pc:sldChg chg="modSp modAnim">
        <pc:chgData name="" userId="428574251bf3a103" providerId="LiveId" clId="{F896DB08-BACA-449A-ABA6-296A43561752}" dt="2018-08-11T17:56:12.116" v="3660" actId="255"/>
        <pc:sldMkLst>
          <pc:docMk/>
          <pc:sldMk cId="2710034034" sldId="628"/>
        </pc:sldMkLst>
      </pc:sldChg>
      <pc:sldChg chg="modSp modAnim">
        <pc:chgData name="" userId="428574251bf3a103" providerId="LiveId" clId="{F896DB08-BACA-449A-ABA6-296A43561752}" dt="2018-08-11T18:03:30.999" v="3998" actId="20577"/>
        <pc:sldMkLst>
          <pc:docMk/>
          <pc:sldMk cId="3420685326" sldId="629"/>
        </pc:sldMkLst>
      </pc:sldChg>
    </pc:docChg>
  </pc:docChgLst>
  <pc:docChgLst>
    <pc:chgData name="Wayne Holt" userId="428574251bf3a103" providerId="LiveId" clId="{826F48F6-AFD7-46A6-9552-2B2DD67CB1CB}"/>
    <pc:docChg chg="custSel modSld">
      <pc:chgData name="Wayne Holt" userId="428574251bf3a103" providerId="LiveId" clId="{826F48F6-AFD7-46A6-9552-2B2DD67CB1CB}" dt="2020-12-05T14:48:27.580" v="25" actId="20577"/>
      <pc:docMkLst>
        <pc:docMk/>
      </pc:docMkLst>
      <pc:sldChg chg="modNotesTx">
        <pc:chgData name="Wayne Holt" userId="428574251bf3a103" providerId="LiveId" clId="{826F48F6-AFD7-46A6-9552-2B2DD67CB1CB}" dt="2020-12-05T14:48:27.580" v="25" actId="20577"/>
        <pc:sldMkLst>
          <pc:docMk/>
          <pc:sldMk cId="0" sldId="257"/>
        </pc:sldMkLst>
      </pc:sldChg>
      <pc:sldChg chg="modNotesTx">
        <pc:chgData name="Wayne Holt" userId="428574251bf3a103" providerId="LiveId" clId="{826F48F6-AFD7-46A6-9552-2B2DD67CB1CB}" dt="2020-12-05T14:47:37.591" v="7" actId="20577"/>
        <pc:sldMkLst>
          <pc:docMk/>
          <pc:sldMk cId="3517016396" sldId="582"/>
        </pc:sldMkLst>
      </pc:sldChg>
    </pc:docChg>
  </pc:docChgLst>
  <pc:docChgLst>
    <pc:chgData name="Wayne Holt" userId="428574251bf3a103" providerId="LiveId" clId="{EF702F07-0D30-40B2-950F-7B11FCEF4C1F}"/>
    <pc:docChg chg="modSld">
      <pc:chgData name="Wayne Holt" userId="428574251bf3a103" providerId="LiveId" clId="{EF702F07-0D30-40B2-950F-7B11FCEF4C1F}" dt="2024-11-12T00:09:50.156" v="3" actId="20577"/>
      <pc:docMkLst>
        <pc:docMk/>
      </pc:docMkLst>
      <pc:sldChg chg="modSp mod">
        <pc:chgData name="Wayne Holt" userId="428574251bf3a103" providerId="LiveId" clId="{EF702F07-0D30-40B2-950F-7B11FCEF4C1F}" dt="2024-11-12T00:09:03.420" v="1" actId="20577"/>
        <pc:sldMkLst>
          <pc:docMk/>
          <pc:sldMk cId="0" sldId="257"/>
        </pc:sldMkLst>
      </pc:sldChg>
      <pc:sldChg chg="modSp mod">
        <pc:chgData name="Wayne Holt" userId="428574251bf3a103" providerId="LiveId" clId="{EF702F07-0D30-40B2-950F-7B11FCEF4C1F}" dt="2024-11-12T00:09:50.156" v="3" actId="20577"/>
        <pc:sldMkLst>
          <pc:docMk/>
          <pc:sldMk cId="2998784674" sldId="588"/>
        </pc:sldMkLst>
      </pc:sldChg>
    </pc:docChg>
  </pc:docChgLst>
  <pc:docChgLst>
    <pc:chgData name="Wayne Holt" userId="428574251bf3a103" providerId="LiveId" clId="{3A83B3F0-599C-43FF-A78E-E49ABB73970A}"/>
    <pc:docChg chg="modSld">
      <pc:chgData name="Wayne Holt" userId="428574251bf3a103" providerId="LiveId" clId="{3A83B3F0-599C-43FF-A78E-E49ABB73970A}" dt="2025-06-09T19:00:27.762" v="47"/>
      <pc:docMkLst>
        <pc:docMk/>
      </pc:docMkLst>
      <pc:sldChg chg="modSp">
        <pc:chgData name="Wayne Holt" userId="428574251bf3a103" providerId="LiveId" clId="{3A83B3F0-599C-43FF-A78E-E49ABB73970A}" dt="2025-06-09T18:43:58.529" v="19" actId="20577"/>
        <pc:sldMkLst>
          <pc:docMk/>
          <pc:sldMk cId="1709259552" sldId="616"/>
        </pc:sldMkLst>
        <pc:spChg chg="mod">
          <ac:chgData name="Wayne Holt" userId="428574251bf3a103" providerId="LiveId" clId="{3A83B3F0-599C-43FF-A78E-E49ABB73970A}" dt="2025-06-09T18:43:58.529" v="19" actId="20577"/>
          <ac:spMkLst>
            <pc:docMk/>
            <pc:sldMk cId="1709259552" sldId="616"/>
            <ac:spMk id="3" creationId="{00000000-0000-0000-0000-000000000000}"/>
          </ac:spMkLst>
        </pc:spChg>
      </pc:sldChg>
      <pc:sldChg chg="modSp modNotesTx">
        <pc:chgData name="Wayne Holt" userId="428574251bf3a103" providerId="LiveId" clId="{3A83B3F0-599C-43FF-A78E-E49ABB73970A}" dt="2025-06-09T18:57:38.641" v="46"/>
        <pc:sldMkLst>
          <pc:docMk/>
          <pc:sldMk cId="54966368" sldId="617"/>
        </pc:sldMkLst>
        <pc:spChg chg="mod">
          <ac:chgData name="Wayne Holt" userId="428574251bf3a103" providerId="LiveId" clId="{3A83B3F0-599C-43FF-A78E-E49ABB73970A}" dt="2025-06-09T18:44:18.193" v="29" actId="20577"/>
          <ac:spMkLst>
            <pc:docMk/>
            <pc:sldMk cId="54966368" sldId="617"/>
            <ac:spMk id="3" creationId="{00000000-0000-0000-0000-000000000000}"/>
          </ac:spMkLst>
        </pc:spChg>
      </pc:sldChg>
      <pc:sldChg chg="modNotesTx">
        <pc:chgData name="Wayne Holt" userId="428574251bf3a103" providerId="LiveId" clId="{3A83B3F0-599C-43FF-A78E-E49ABB73970A}" dt="2025-06-09T19:00:27.762" v="47"/>
        <pc:sldMkLst>
          <pc:docMk/>
          <pc:sldMk cId="2428042779" sldId="618"/>
        </pc:sldMkLst>
      </pc:sldChg>
    </pc:docChg>
  </pc:docChgLst>
  <pc:docChgLst>
    <pc:chgData name="Wayne Holt" userId="428574251bf3a103" providerId="LiveId" clId="{87CB59DB-7A29-486F-9C3B-E00F4FEC9CDC}"/>
    <pc:docChg chg="modSld">
      <pc:chgData name="Wayne Holt" userId="428574251bf3a103" providerId="LiveId" clId="{87CB59DB-7A29-486F-9C3B-E00F4FEC9CDC}" dt="2021-11-18T00:26:44.710" v="3" actId="403"/>
      <pc:docMkLst>
        <pc:docMk/>
      </pc:docMkLst>
      <pc:sldChg chg="modNotesTx">
        <pc:chgData name="Wayne Holt" userId="428574251bf3a103" providerId="LiveId" clId="{87CB59DB-7A29-486F-9C3B-E00F4FEC9CDC}" dt="2021-11-18T00:26:44.710" v="3" actId="403"/>
        <pc:sldMkLst>
          <pc:docMk/>
          <pc:sldMk cId="54966368" sldId="617"/>
        </pc:sldMkLst>
      </pc:sldChg>
    </pc:docChg>
  </pc:docChgLst>
  <pc:docChgLst>
    <pc:chgData userId="428574251bf3a103" providerId="LiveId" clId="{1537C91C-3805-4BD7-ACF2-5B5B68D72B6C}"/>
    <pc:docChg chg="modSld">
      <pc:chgData name="" userId="428574251bf3a103" providerId="LiveId" clId="{1537C91C-3805-4BD7-ACF2-5B5B68D72B6C}" dt="2018-08-17T18:40:09.280" v="4" actId="20577"/>
      <pc:docMkLst>
        <pc:docMk/>
      </pc:docMkLst>
      <pc:sldChg chg="modSp">
        <pc:chgData name="" userId="428574251bf3a103" providerId="LiveId" clId="{1537C91C-3805-4BD7-ACF2-5B5B68D72B6C}" dt="2018-08-13T16:26:27.816" v="0" actId="20577"/>
        <pc:sldMkLst>
          <pc:docMk/>
          <pc:sldMk cId="3517016396" sldId="582"/>
        </pc:sldMkLst>
      </pc:sldChg>
      <pc:sldChg chg="modSp">
        <pc:chgData name="" userId="428574251bf3a103" providerId="LiveId" clId="{1537C91C-3805-4BD7-ACF2-5B5B68D72B6C}" dt="2018-08-13T16:26:51.114" v="1" actId="20577"/>
        <pc:sldMkLst>
          <pc:docMk/>
          <pc:sldMk cId="3004171550" sldId="622"/>
        </pc:sldMkLst>
      </pc:sldChg>
      <pc:sldChg chg="modSp">
        <pc:chgData name="" userId="428574251bf3a103" providerId="LiveId" clId="{1537C91C-3805-4BD7-ACF2-5B5B68D72B6C}" dt="2018-08-17T18:40:09.280" v="4" actId="20577"/>
        <pc:sldMkLst>
          <pc:docMk/>
          <pc:sldMk cId="549404638" sldId="624"/>
        </pc:sldMkLst>
      </pc:sldChg>
    </pc:docChg>
  </pc:docChgLst>
  <pc:docChgLst>
    <pc:chgData name="Wayne Holt" userId="428574251bf3a103" providerId="LiveId" clId="{18437AE8-F810-48FD-8022-9FBCD052B313}"/>
    <pc:docChg chg="custSel modSld modNotesMaster modHandout">
      <pc:chgData name="Wayne Holt" userId="428574251bf3a103" providerId="LiveId" clId="{18437AE8-F810-48FD-8022-9FBCD052B313}" dt="2020-12-30T16:03:26.524" v="950" actId="113"/>
      <pc:docMkLst>
        <pc:docMk/>
      </pc:docMkLst>
      <pc:sldChg chg="modNotes modNotesTx">
        <pc:chgData name="Wayne Holt" userId="428574251bf3a103" providerId="LiveId" clId="{18437AE8-F810-48FD-8022-9FBCD052B313}" dt="2020-12-30T15:17:43.919" v="618"/>
        <pc:sldMkLst>
          <pc:docMk/>
          <pc:sldMk cId="0" sldId="257"/>
        </pc:sldMkLst>
      </pc:sldChg>
      <pc:sldChg chg="modNotes">
        <pc:chgData name="Wayne Holt" userId="428574251bf3a103" providerId="LiveId" clId="{18437AE8-F810-48FD-8022-9FBCD052B313}" dt="2020-12-30T15:17:43.919" v="618"/>
        <pc:sldMkLst>
          <pc:docMk/>
          <pc:sldMk cId="0" sldId="272"/>
        </pc:sldMkLst>
      </pc:sldChg>
      <pc:sldChg chg="modNotes">
        <pc:chgData name="Wayne Holt" userId="428574251bf3a103" providerId="LiveId" clId="{18437AE8-F810-48FD-8022-9FBCD052B313}" dt="2020-12-30T15:17:43.919" v="618"/>
        <pc:sldMkLst>
          <pc:docMk/>
          <pc:sldMk cId="0" sldId="273"/>
        </pc:sldMkLst>
      </pc:sldChg>
      <pc:sldChg chg="modNotes">
        <pc:chgData name="Wayne Holt" userId="428574251bf3a103" providerId="LiveId" clId="{18437AE8-F810-48FD-8022-9FBCD052B313}" dt="2020-12-30T15:17:43.919" v="618"/>
        <pc:sldMkLst>
          <pc:docMk/>
          <pc:sldMk cId="1297252037" sldId="440"/>
        </pc:sldMkLst>
      </pc:sldChg>
      <pc:sldChg chg="modNotes modNotesTx">
        <pc:chgData name="Wayne Holt" userId="428574251bf3a103" providerId="LiveId" clId="{18437AE8-F810-48FD-8022-9FBCD052B313}" dt="2020-12-30T15:17:43.919" v="618"/>
        <pc:sldMkLst>
          <pc:docMk/>
          <pc:sldMk cId="2998784674" sldId="588"/>
        </pc:sldMkLst>
      </pc:sldChg>
      <pc:sldChg chg="modSp modNotesTx">
        <pc:chgData name="Wayne Holt" userId="428574251bf3a103" providerId="LiveId" clId="{18437AE8-F810-48FD-8022-9FBCD052B313}" dt="2020-12-30T15:21:45.144" v="626" actId="20577"/>
        <pc:sldMkLst>
          <pc:docMk/>
          <pc:sldMk cId="1709259552" sldId="616"/>
        </pc:sldMkLst>
      </pc:sldChg>
      <pc:sldChg chg="modSp">
        <pc:chgData name="Wayne Holt" userId="428574251bf3a103" providerId="LiveId" clId="{18437AE8-F810-48FD-8022-9FBCD052B313}" dt="2020-12-24T16:11:47.315" v="191"/>
        <pc:sldMkLst>
          <pc:docMk/>
          <pc:sldMk cId="54966368" sldId="617"/>
        </pc:sldMkLst>
      </pc:sldChg>
      <pc:sldChg chg="addSp modSp mod modAnim">
        <pc:chgData name="Wayne Holt" userId="428574251bf3a103" providerId="LiveId" clId="{18437AE8-F810-48FD-8022-9FBCD052B313}" dt="2020-12-30T15:27:16.777" v="633"/>
        <pc:sldMkLst>
          <pc:docMk/>
          <pc:sldMk cId="2428042779" sldId="618"/>
        </pc:sldMkLst>
      </pc:sldChg>
      <pc:sldChg chg="addSp modSp mod modAnim modNotesTx">
        <pc:chgData name="Wayne Holt" userId="428574251bf3a103" providerId="LiveId" clId="{18437AE8-F810-48FD-8022-9FBCD052B313}" dt="2020-12-30T15:36:02.287" v="824" actId="20577"/>
        <pc:sldMkLst>
          <pc:docMk/>
          <pc:sldMk cId="1260304922" sldId="619"/>
        </pc:sldMkLst>
      </pc:sldChg>
      <pc:sldChg chg="modSp modNotesTx">
        <pc:chgData name="Wayne Holt" userId="428574251bf3a103" providerId="LiveId" clId="{18437AE8-F810-48FD-8022-9FBCD052B313}" dt="2020-12-30T15:17:17.247" v="617" actId="20577"/>
        <pc:sldMkLst>
          <pc:docMk/>
          <pc:sldMk cId="1142967539" sldId="620"/>
        </pc:sldMkLst>
      </pc:sldChg>
      <pc:sldChg chg="modSp mod modAnim modNotesTx">
        <pc:chgData name="Wayne Holt" userId="428574251bf3a103" providerId="LiveId" clId="{18437AE8-F810-48FD-8022-9FBCD052B313}" dt="2020-12-30T15:46:02.386" v="887" actId="6549"/>
        <pc:sldMkLst>
          <pc:docMk/>
          <pc:sldMk cId="3066717491" sldId="621"/>
        </pc:sldMkLst>
      </pc:sldChg>
      <pc:sldChg chg="addSp modSp mod modAnim">
        <pc:chgData name="Wayne Holt" userId="428574251bf3a103" providerId="LiveId" clId="{18437AE8-F810-48FD-8022-9FBCD052B313}" dt="2020-12-30T15:48:59.994" v="901"/>
        <pc:sldMkLst>
          <pc:docMk/>
          <pc:sldMk cId="3004171550" sldId="622"/>
        </pc:sldMkLst>
      </pc:sldChg>
      <pc:sldChg chg="modSp">
        <pc:chgData name="Wayne Holt" userId="428574251bf3a103" providerId="LiveId" clId="{18437AE8-F810-48FD-8022-9FBCD052B313}" dt="2020-12-24T16:38:03.214" v="290" actId="14100"/>
        <pc:sldMkLst>
          <pc:docMk/>
          <pc:sldMk cId="2061526053" sldId="623"/>
        </pc:sldMkLst>
      </pc:sldChg>
      <pc:sldChg chg="modSp">
        <pc:chgData name="Wayne Holt" userId="428574251bf3a103" providerId="LiveId" clId="{18437AE8-F810-48FD-8022-9FBCD052B313}" dt="2020-12-24T16:39:10.856" v="298" actId="404"/>
        <pc:sldMkLst>
          <pc:docMk/>
          <pc:sldMk cId="549404638" sldId="624"/>
        </pc:sldMkLst>
      </pc:sldChg>
      <pc:sldChg chg="modSp modNotesTx">
        <pc:chgData name="Wayne Holt" userId="428574251bf3a103" providerId="LiveId" clId="{18437AE8-F810-48FD-8022-9FBCD052B313}" dt="2020-12-30T15:53:32.515" v="912" actId="20577"/>
        <pc:sldMkLst>
          <pc:docMk/>
          <pc:sldMk cId="4190049082" sldId="625"/>
        </pc:sldMkLst>
      </pc:sldChg>
      <pc:sldChg chg="modSp mod modNotesTx">
        <pc:chgData name="Wayne Holt" userId="428574251bf3a103" providerId="LiveId" clId="{18437AE8-F810-48FD-8022-9FBCD052B313}" dt="2020-12-30T15:55:42.506" v="917" actId="113"/>
        <pc:sldMkLst>
          <pc:docMk/>
          <pc:sldMk cId="400821101" sldId="626"/>
        </pc:sldMkLst>
      </pc:sldChg>
      <pc:sldChg chg="modNotesTx">
        <pc:chgData name="Wayne Holt" userId="428574251bf3a103" providerId="LiveId" clId="{18437AE8-F810-48FD-8022-9FBCD052B313}" dt="2020-12-24T15:39:12.054" v="81" actId="113"/>
        <pc:sldMkLst>
          <pc:docMk/>
          <pc:sldMk cId="3493670779" sldId="627"/>
        </pc:sldMkLst>
      </pc:sldChg>
      <pc:sldChg chg="modSp modNotesTx">
        <pc:chgData name="Wayne Holt" userId="428574251bf3a103" providerId="LiveId" clId="{18437AE8-F810-48FD-8022-9FBCD052B313}" dt="2020-12-30T16:03:26.524" v="950" actId="113"/>
        <pc:sldMkLst>
          <pc:docMk/>
          <pc:sldMk cId="2710034034" sldId="628"/>
        </pc:sldMkLst>
      </pc:sldChg>
      <pc:sldChg chg="modSp mod modAnim modNotes">
        <pc:chgData name="Wayne Holt" userId="428574251bf3a103" providerId="LiveId" clId="{18437AE8-F810-48FD-8022-9FBCD052B313}" dt="2020-12-30T15:17:43.919" v="618"/>
        <pc:sldMkLst>
          <pc:docMk/>
          <pc:sldMk cId="2523286160" sldId="630"/>
        </pc:sldMkLst>
      </pc:sldChg>
    </pc:docChg>
  </pc:docChgLst>
  <pc:docChgLst>
    <pc:chgData name="Wayne Holt" userId="428574251bf3a103" providerId="LiveId" clId="{DC25DEB4-B3E6-4D69-B1EF-6CB150213CB6}"/>
    <pc:docChg chg="custSel addSld modSld">
      <pc:chgData name="Wayne Holt" userId="428574251bf3a103" providerId="LiveId" clId="{DC25DEB4-B3E6-4D69-B1EF-6CB150213CB6}" dt="2025-06-27T18:20:11.993" v="487" actId="113"/>
      <pc:docMkLst>
        <pc:docMk/>
      </pc:docMkLst>
      <pc:sldChg chg="modNotesTx">
        <pc:chgData name="Wayne Holt" userId="428574251bf3a103" providerId="LiveId" clId="{DC25DEB4-B3E6-4D69-B1EF-6CB150213CB6}" dt="2025-06-26T15:26:52.642" v="7" actId="113"/>
        <pc:sldMkLst>
          <pc:docMk/>
          <pc:sldMk cId="955987456" sldId="575"/>
        </pc:sldMkLst>
      </pc:sldChg>
      <pc:sldChg chg="add setBg">
        <pc:chgData name="Wayne Holt" userId="428574251bf3a103" providerId="LiveId" clId="{DC25DEB4-B3E6-4D69-B1EF-6CB150213CB6}" dt="2025-06-27T17:38:16.623" v="271"/>
        <pc:sldMkLst>
          <pc:docMk/>
          <pc:sldMk cId="1495708723" sldId="612"/>
        </pc:sldMkLst>
      </pc:sldChg>
      <pc:sldChg chg="add">
        <pc:chgData name="Wayne Holt" userId="428574251bf3a103" providerId="LiveId" clId="{DC25DEB4-B3E6-4D69-B1EF-6CB150213CB6}" dt="2025-06-27T17:38:00.003" v="270"/>
        <pc:sldMkLst>
          <pc:docMk/>
          <pc:sldMk cId="4118828660" sldId="613"/>
        </pc:sldMkLst>
      </pc:sldChg>
      <pc:sldChg chg="modSp">
        <pc:chgData name="Wayne Holt" userId="428574251bf3a103" providerId="LiveId" clId="{DC25DEB4-B3E6-4D69-B1EF-6CB150213CB6}" dt="2025-06-27T17:54:38.700" v="346" actId="313"/>
        <pc:sldMkLst>
          <pc:docMk/>
          <pc:sldMk cId="2428042779" sldId="618"/>
        </pc:sldMkLst>
        <pc:spChg chg="mod">
          <ac:chgData name="Wayne Holt" userId="428574251bf3a103" providerId="LiveId" clId="{DC25DEB4-B3E6-4D69-B1EF-6CB150213CB6}" dt="2025-06-27T17:54:38.700" v="346" actId="313"/>
          <ac:spMkLst>
            <pc:docMk/>
            <pc:sldMk cId="2428042779" sldId="618"/>
            <ac:spMk id="3" creationId="{00000000-0000-0000-0000-000000000000}"/>
          </ac:spMkLst>
        </pc:spChg>
      </pc:sldChg>
      <pc:sldChg chg="addSp modSp mod modAnim modNotesTx">
        <pc:chgData name="Wayne Holt" userId="428574251bf3a103" providerId="LiveId" clId="{DC25DEB4-B3E6-4D69-B1EF-6CB150213CB6}" dt="2025-06-27T18:01:28.324" v="397"/>
        <pc:sldMkLst>
          <pc:docMk/>
          <pc:sldMk cId="1142967539" sldId="620"/>
        </pc:sldMkLst>
        <pc:spChg chg="add mod">
          <ac:chgData name="Wayne Holt" userId="428574251bf3a103" providerId="LiveId" clId="{DC25DEB4-B3E6-4D69-B1EF-6CB150213CB6}" dt="2025-06-27T18:00:39.819" v="389" actId="1076"/>
          <ac:spMkLst>
            <pc:docMk/>
            <pc:sldMk cId="1142967539" sldId="620"/>
            <ac:spMk id="5" creationId="{7D5D7F77-B1FE-A74B-C463-4A25C7776A19}"/>
          </ac:spMkLst>
        </pc:spChg>
      </pc:sldChg>
      <pc:sldChg chg="modSp">
        <pc:chgData name="Wayne Holt" userId="428574251bf3a103" providerId="LiveId" clId="{DC25DEB4-B3E6-4D69-B1EF-6CB150213CB6}" dt="2025-06-27T18:04:12.836" v="398" actId="115"/>
        <pc:sldMkLst>
          <pc:docMk/>
          <pc:sldMk cId="3066717491" sldId="621"/>
        </pc:sldMkLst>
        <pc:spChg chg="mod">
          <ac:chgData name="Wayne Holt" userId="428574251bf3a103" providerId="LiveId" clId="{DC25DEB4-B3E6-4D69-B1EF-6CB150213CB6}" dt="2025-06-27T18:04:12.836" v="398" actId="115"/>
          <ac:spMkLst>
            <pc:docMk/>
            <pc:sldMk cId="3066717491" sldId="621"/>
            <ac:spMk id="3" creationId="{00000000-0000-0000-0000-000000000000}"/>
          </ac:spMkLst>
        </pc:spChg>
      </pc:sldChg>
      <pc:sldChg chg="modSp">
        <pc:chgData name="Wayne Holt" userId="428574251bf3a103" providerId="LiveId" clId="{DC25DEB4-B3E6-4D69-B1EF-6CB150213CB6}" dt="2025-06-27T18:08:52.649" v="415" actId="20577"/>
        <pc:sldMkLst>
          <pc:docMk/>
          <pc:sldMk cId="4190049082" sldId="625"/>
        </pc:sldMkLst>
        <pc:spChg chg="mod">
          <ac:chgData name="Wayne Holt" userId="428574251bf3a103" providerId="LiveId" clId="{DC25DEB4-B3E6-4D69-B1EF-6CB150213CB6}" dt="2025-06-27T18:08:52.649" v="415" actId="20577"/>
          <ac:spMkLst>
            <pc:docMk/>
            <pc:sldMk cId="4190049082" sldId="625"/>
            <ac:spMk id="3" creationId="{00000000-0000-0000-0000-000000000000}"/>
          </ac:spMkLst>
        </pc:spChg>
      </pc:sldChg>
      <pc:sldChg chg="modSp modNotesTx">
        <pc:chgData name="Wayne Holt" userId="428574251bf3a103" providerId="LiveId" clId="{DC25DEB4-B3E6-4D69-B1EF-6CB150213CB6}" dt="2025-06-27T18:12:41.245" v="421" actId="113"/>
        <pc:sldMkLst>
          <pc:docMk/>
          <pc:sldMk cId="400821101" sldId="626"/>
        </pc:sldMkLst>
        <pc:spChg chg="mod">
          <ac:chgData name="Wayne Holt" userId="428574251bf3a103" providerId="LiveId" clId="{DC25DEB4-B3E6-4D69-B1EF-6CB150213CB6}" dt="2025-06-27T18:11:52.928" v="420" actId="115"/>
          <ac:spMkLst>
            <pc:docMk/>
            <pc:sldMk cId="400821101" sldId="626"/>
            <ac:spMk id="3" creationId="{00000000-0000-0000-0000-000000000000}"/>
          </ac:spMkLst>
        </pc:spChg>
      </pc:sldChg>
      <pc:sldChg chg="addSp modSp mod modAnim modNotesTx">
        <pc:chgData name="Wayne Holt" userId="428574251bf3a103" providerId="LiveId" clId="{DC25DEB4-B3E6-4D69-B1EF-6CB150213CB6}" dt="2025-06-27T18:20:11.993" v="487" actId="113"/>
        <pc:sldMkLst>
          <pc:docMk/>
          <pc:sldMk cId="2710034034" sldId="628"/>
        </pc:sldMkLst>
        <pc:spChg chg="mod">
          <ac:chgData name="Wayne Holt" userId="428574251bf3a103" providerId="LiveId" clId="{DC25DEB4-B3E6-4D69-B1EF-6CB150213CB6}" dt="2025-06-27T18:18:32.795" v="477" actId="20577"/>
          <ac:spMkLst>
            <pc:docMk/>
            <pc:sldMk cId="2710034034" sldId="628"/>
            <ac:spMk id="3" creationId="{00000000-0000-0000-0000-000000000000}"/>
          </ac:spMkLst>
        </pc:spChg>
        <pc:spChg chg="add mod">
          <ac:chgData name="Wayne Holt" userId="428574251bf3a103" providerId="LiveId" clId="{DC25DEB4-B3E6-4D69-B1EF-6CB150213CB6}" dt="2025-06-27T18:17:35.615" v="454" actId="1076"/>
          <ac:spMkLst>
            <pc:docMk/>
            <pc:sldMk cId="2710034034" sldId="628"/>
            <ac:spMk id="4" creationId="{68F71188-DE14-FC65-C80C-6C38A58F9C9E}"/>
          </ac:spMkLst>
        </pc:spChg>
      </pc:sldChg>
      <pc:sldChg chg="modSp modNotesTx">
        <pc:chgData name="Wayne Holt" userId="428574251bf3a103" providerId="LiveId" clId="{DC25DEB4-B3E6-4D69-B1EF-6CB150213CB6}" dt="2025-06-27T18:10:23.589" v="418" actId="113"/>
        <pc:sldMkLst>
          <pc:docMk/>
          <pc:sldMk cId="3259469566" sldId="632"/>
        </pc:sldMkLst>
        <pc:spChg chg="mod">
          <ac:chgData name="Wayne Holt" userId="428574251bf3a103" providerId="LiveId" clId="{DC25DEB4-B3E6-4D69-B1EF-6CB150213CB6}" dt="2025-06-26T15:22:16.713" v="5" actId="113"/>
          <ac:spMkLst>
            <pc:docMk/>
            <pc:sldMk cId="3259469566" sldId="632"/>
            <ac:spMk id="3" creationId="{882500B8-3AEA-4251-1610-FE0E053DAA05}"/>
          </ac:spMkLst>
        </pc:spChg>
      </pc:sldChg>
      <pc:sldChg chg="delSp modSp add mod delAnim modAnim modNotesTx">
        <pc:chgData name="Wayne Holt" userId="428574251bf3a103" providerId="LiveId" clId="{DC25DEB4-B3E6-4D69-B1EF-6CB150213CB6}" dt="2025-06-26T23:57:38.647" v="269"/>
        <pc:sldMkLst>
          <pc:docMk/>
          <pc:sldMk cId="1967605879" sldId="634"/>
        </pc:sldMkLst>
        <pc:spChg chg="mod">
          <ac:chgData name="Wayne Holt" userId="428574251bf3a103" providerId="LiveId" clId="{DC25DEB4-B3E6-4D69-B1EF-6CB150213CB6}" dt="2025-06-26T23:57:13.742" v="267" actId="113"/>
          <ac:spMkLst>
            <pc:docMk/>
            <pc:sldMk cId="1967605879" sldId="634"/>
            <ac:spMk id="3" creationId="{DDCB6277-9909-8AC5-46E1-CF0FCBD58E9D}"/>
          </ac:spMkLst>
        </pc:spChg>
        <pc:spChg chg="del">
          <ac:chgData name="Wayne Holt" userId="428574251bf3a103" providerId="LiveId" clId="{DC25DEB4-B3E6-4D69-B1EF-6CB150213CB6}" dt="2025-06-26T23:52:25.346" v="9" actId="478"/>
          <ac:spMkLst>
            <pc:docMk/>
            <pc:sldMk cId="1967605879" sldId="634"/>
            <ac:spMk id="4" creationId="{EE43EB75-B7DE-9479-6EE2-5A398BBC02DE}"/>
          </ac:spMkLst>
        </pc:spChg>
      </pc:sldChg>
    </pc:docChg>
  </pc:docChgLst>
  <pc:docChgLst>
    <pc:chgData name="Wayne Holt" userId="428574251bf3a103" providerId="LiveId" clId="{601FA916-92CE-4E7E-877B-A613A1D3EE27}"/>
    <pc:docChg chg="undo custSel addSld modSld">
      <pc:chgData name="Wayne Holt" userId="428574251bf3a103" providerId="LiveId" clId="{601FA916-92CE-4E7E-877B-A613A1D3EE27}" dt="2025-03-27T14:05:33.737" v="335" actId="20577"/>
      <pc:docMkLst>
        <pc:docMk/>
      </pc:docMkLst>
      <pc:sldChg chg="modSp">
        <pc:chgData name="Wayne Holt" userId="428574251bf3a103" providerId="LiveId" clId="{601FA916-92CE-4E7E-877B-A613A1D3EE27}" dt="2025-03-20T23:44:50.228" v="1" actId="20577"/>
        <pc:sldMkLst>
          <pc:docMk/>
          <pc:sldMk cId="1004932737" sldId="256"/>
        </pc:sldMkLst>
      </pc:sldChg>
      <pc:sldChg chg="mod modShow">
        <pc:chgData name="Wayne Holt" userId="428574251bf3a103" providerId="LiveId" clId="{601FA916-92CE-4E7E-877B-A613A1D3EE27}" dt="2025-03-25T23:13:32.370" v="141" actId="729"/>
        <pc:sldMkLst>
          <pc:docMk/>
          <pc:sldMk cId="2427028684" sldId="580"/>
        </pc:sldMkLst>
      </pc:sldChg>
      <pc:sldChg chg="mod modShow">
        <pc:chgData name="Wayne Holt" userId="428574251bf3a103" providerId="LiveId" clId="{601FA916-92CE-4E7E-877B-A613A1D3EE27}" dt="2025-03-25T23:13:32.370" v="141" actId="729"/>
        <pc:sldMkLst>
          <pc:docMk/>
          <pc:sldMk cId="3517016396" sldId="582"/>
        </pc:sldMkLst>
      </pc:sldChg>
      <pc:sldChg chg="mod modShow">
        <pc:chgData name="Wayne Holt" userId="428574251bf3a103" providerId="LiveId" clId="{601FA916-92CE-4E7E-877B-A613A1D3EE27}" dt="2025-03-25T23:13:44.698" v="142" actId="729"/>
        <pc:sldMkLst>
          <pc:docMk/>
          <pc:sldMk cId="2998784674" sldId="588"/>
        </pc:sldMkLst>
      </pc:sldChg>
      <pc:sldChg chg="modNotesTx">
        <pc:chgData name="Wayne Holt" userId="428574251bf3a103" providerId="LiveId" clId="{601FA916-92CE-4E7E-877B-A613A1D3EE27}" dt="2025-03-24T14:31:48.533" v="8" actId="33524"/>
        <pc:sldMkLst>
          <pc:docMk/>
          <pc:sldMk cId="54966368" sldId="617"/>
        </pc:sldMkLst>
      </pc:sldChg>
      <pc:sldChg chg="addSp modSp mod modAnim modNotesTx">
        <pc:chgData name="Wayne Holt" userId="428574251bf3a103" providerId="LiveId" clId="{601FA916-92CE-4E7E-877B-A613A1D3EE27}" dt="2025-03-24T23:21:14.201" v="75"/>
        <pc:sldMkLst>
          <pc:docMk/>
          <pc:sldMk cId="1142967539" sldId="620"/>
        </pc:sldMkLst>
      </pc:sldChg>
      <pc:sldChg chg="modSp mod modNotesTx">
        <pc:chgData name="Wayne Holt" userId="428574251bf3a103" providerId="LiveId" clId="{601FA916-92CE-4E7E-877B-A613A1D3EE27}" dt="2025-03-24T23:22:24.601" v="89" actId="20577"/>
        <pc:sldMkLst>
          <pc:docMk/>
          <pc:sldMk cId="3066717491" sldId="621"/>
        </pc:sldMkLst>
      </pc:sldChg>
      <pc:sldChg chg="delSp modSp mod delAnim modAnim">
        <pc:chgData name="Wayne Holt" userId="428574251bf3a103" providerId="LiveId" clId="{601FA916-92CE-4E7E-877B-A613A1D3EE27}" dt="2025-03-24T23:26:20.490" v="106" actId="20577"/>
        <pc:sldMkLst>
          <pc:docMk/>
          <pc:sldMk cId="3004171550" sldId="622"/>
        </pc:sldMkLst>
      </pc:sldChg>
      <pc:sldChg chg="modNotesTx">
        <pc:chgData name="Wayne Holt" userId="428574251bf3a103" providerId="LiveId" clId="{601FA916-92CE-4E7E-877B-A613A1D3EE27}" dt="2025-03-24T23:27:55.797" v="109"/>
        <pc:sldMkLst>
          <pc:docMk/>
          <pc:sldMk cId="400821101" sldId="626"/>
        </pc:sldMkLst>
      </pc:sldChg>
      <pc:sldChg chg="modSp modNotesTx">
        <pc:chgData name="Wayne Holt" userId="428574251bf3a103" providerId="LiveId" clId="{601FA916-92CE-4E7E-877B-A613A1D3EE27}" dt="2025-03-24T23:30:48.876" v="140" actId="20577"/>
        <pc:sldMkLst>
          <pc:docMk/>
          <pc:sldMk cId="2710034034" sldId="628"/>
        </pc:sldMkLst>
      </pc:sldChg>
      <pc:sldChg chg="modNotesTx">
        <pc:chgData name="Wayne Holt" userId="428574251bf3a103" providerId="LiveId" clId="{601FA916-92CE-4E7E-877B-A613A1D3EE27}" dt="2025-03-24T23:17:39.496" v="43" actId="20577"/>
        <pc:sldMkLst>
          <pc:docMk/>
          <pc:sldMk cId="2523286160" sldId="630"/>
        </pc:sldMkLst>
      </pc:sldChg>
      <pc:sldChg chg="modSp mod modAnim">
        <pc:chgData name="Wayne Holt" userId="428574251bf3a103" providerId="LiveId" clId="{601FA916-92CE-4E7E-877B-A613A1D3EE27}" dt="2025-03-24T23:24:43.642" v="91" actId="1076"/>
        <pc:sldMkLst>
          <pc:docMk/>
          <pc:sldMk cId="1681422744" sldId="631"/>
        </pc:sldMkLst>
      </pc:sldChg>
      <pc:sldChg chg="modSp add modAnim modNotesTx">
        <pc:chgData name="Wayne Holt" userId="428574251bf3a103" providerId="LiveId" clId="{601FA916-92CE-4E7E-877B-A613A1D3EE27}" dt="2025-03-27T14:05:33.737" v="335" actId="20577"/>
        <pc:sldMkLst>
          <pc:docMk/>
          <pc:sldMk cId="3259469566" sldId="632"/>
        </pc:sldMkLst>
      </pc:sldChg>
    </pc:docChg>
  </pc:docChgLst>
  <pc:docChgLst>
    <pc:chgData name="Wayne Holt" userId="428574251bf3a103" providerId="LiveId" clId="{D584C257-E264-4675-9679-386194DE3C0E}"/>
    <pc:docChg chg="custSel addSld modSld">
      <pc:chgData name="Wayne Holt" userId="428574251bf3a103" providerId="LiveId" clId="{D584C257-E264-4675-9679-386194DE3C0E}" dt="2025-06-13T13:32:35.404" v="240"/>
      <pc:docMkLst>
        <pc:docMk/>
      </pc:docMkLst>
      <pc:sldChg chg="modNotesTx">
        <pc:chgData name="Wayne Holt" userId="428574251bf3a103" providerId="LiveId" clId="{D584C257-E264-4675-9679-386194DE3C0E}" dt="2025-06-13T13:32:05.091" v="239" actId="6549"/>
        <pc:sldMkLst>
          <pc:docMk/>
          <pc:sldMk cId="2710034034" sldId="628"/>
        </pc:sldMkLst>
      </pc:sldChg>
      <pc:sldChg chg="addSp modSp add mod modAnim modNotesTx">
        <pc:chgData name="Wayne Holt" userId="428574251bf3a103" providerId="LiveId" clId="{D584C257-E264-4675-9679-386194DE3C0E}" dt="2025-06-13T13:32:35.404" v="240"/>
        <pc:sldMkLst>
          <pc:docMk/>
          <pc:sldMk cId="1847333937" sldId="633"/>
        </pc:sldMkLst>
        <pc:spChg chg="mod">
          <ac:chgData name="Wayne Holt" userId="428574251bf3a103" providerId="LiveId" clId="{D584C257-E264-4675-9679-386194DE3C0E}" dt="2025-06-13T13:25:28.570" v="50" actId="20577"/>
          <ac:spMkLst>
            <pc:docMk/>
            <pc:sldMk cId="1847333937" sldId="633"/>
            <ac:spMk id="2" creationId="{B51F0E84-8E5C-B576-DDF8-26F8F19B0EC5}"/>
          </ac:spMkLst>
        </pc:spChg>
        <pc:spChg chg="mod">
          <ac:chgData name="Wayne Holt" userId="428574251bf3a103" providerId="LiveId" clId="{D584C257-E264-4675-9679-386194DE3C0E}" dt="2025-06-13T13:28:05.627" v="229" actId="20577"/>
          <ac:spMkLst>
            <pc:docMk/>
            <pc:sldMk cId="1847333937" sldId="633"/>
            <ac:spMk id="3" creationId="{80BBBFA1-837F-BBAA-B88A-DE726342C20D}"/>
          </ac:spMkLst>
        </pc:spChg>
        <pc:spChg chg="add mod">
          <ac:chgData name="Wayne Holt" userId="428574251bf3a103" providerId="LiveId" clId="{D584C257-E264-4675-9679-386194DE3C0E}" dt="2025-06-13T13:31:40.885" v="237" actId="1582"/>
          <ac:spMkLst>
            <pc:docMk/>
            <pc:sldMk cId="1847333937" sldId="633"/>
            <ac:spMk id="4" creationId="{44D5D7D0-F0F0-A916-07D9-12EB22C1521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8.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283"/>
          </a:xfrm>
          <a:prstGeom prst="rect">
            <a:avLst/>
          </a:prstGeom>
        </p:spPr>
        <p:txBody>
          <a:bodyPr vert="horz" lIns="93534" tIns="46767" rIns="93534" bIns="46767"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283"/>
          </a:xfrm>
          <a:prstGeom prst="rect">
            <a:avLst/>
          </a:prstGeom>
        </p:spPr>
        <p:txBody>
          <a:bodyPr vert="horz" lIns="93534" tIns="46767" rIns="93534" bIns="46767" rtlCol="0"/>
          <a:lstStyle>
            <a:lvl1pPr algn="r">
              <a:defRPr sz="1200"/>
            </a:lvl1pPr>
          </a:lstStyle>
          <a:p>
            <a:fld id="{9C84C3C2-9B3D-4D5E-A967-8CF93A4C11A2}" type="datetimeFigureOut">
              <a:rPr lang="en-US" smtClean="0"/>
              <a:t>6/29/2025</a:t>
            </a:fld>
            <a:endParaRPr lang="en-US"/>
          </a:p>
        </p:txBody>
      </p:sp>
      <p:sp>
        <p:nvSpPr>
          <p:cNvPr id="4" name="Footer Placeholder 3"/>
          <p:cNvSpPr>
            <a:spLocks noGrp="1"/>
          </p:cNvSpPr>
          <p:nvPr>
            <p:ph type="ftr" sz="quarter" idx="2"/>
          </p:nvPr>
        </p:nvSpPr>
        <p:spPr>
          <a:xfrm>
            <a:off x="0" y="8830118"/>
            <a:ext cx="3037840" cy="466282"/>
          </a:xfrm>
          <a:prstGeom prst="rect">
            <a:avLst/>
          </a:prstGeom>
        </p:spPr>
        <p:txBody>
          <a:bodyPr vert="horz" lIns="93534" tIns="46767" rIns="93534" bIns="46767" rtlCol="0" anchor="b"/>
          <a:lstStyle>
            <a:lvl1pPr algn="l">
              <a:defRPr sz="1200"/>
            </a:lvl1pPr>
          </a:lstStyle>
          <a:p>
            <a:r>
              <a:rPr lang="en-US"/>
              <a:t>Life of Christ 3 -- Lesson 14</a:t>
            </a:r>
          </a:p>
        </p:txBody>
      </p:sp>
      <p:sp>
        <p:nvSpPr>
          <p:cNvPr id="5" name="Slide Number Placeholder 4"/>
          <p:cNvSpPr>
            <a:spLocks noGrp="1"/>
          </p:cNvSpPr>
          <p:nvPr>
            <p:ph type="sldNum" sz="quarter" idx="3"/>
          </p:nvPr>
        </p:nvSpPr>
        <p:spPr>
          <a:xfrm>
            <a:off x="3970938" y="8830118"/>
            <a:ext cx="3037840" cy="466282"/>
          </a:xfrm>
          <a:prstGeom prst="rect">
            <a:avLst/>
          </a:prstGeom>
        </p:spPr>
        <p:txBody>
          <a:bodyPr vert="horz" lIns="93534" tIns="46767" rIns="93534" bIns="46767" rtlCol="0" anchor="b"/>
          <a:lstStyle>
            <a:lvl1pPr algn="r">
              <a:defRPr sz="1200"/>
            </a:lvl1pPr>
          </a:lstStyle>
          <a:p>
            <a:fld id="{721492C6-0F07-48B5-8753-9A7BC0082EB6}" type="slidenum">
              <a:rPr lang="en-US" smtClean="0"/>
              <a:t>‹#›</a:t>
            </a:fld>
            <a:endParaRPr lang="en-US"/>
          </a:p>
        </p:txBody>
      </p:sp>
    </p:spTree>
    <p:extLst>
      <p:ext uri="{BB962C8B-B14F-4D97-AF65-F5344CB8AC3E}">
        <p14:creationId xmlns:p14="http://schemas.microsoft.com/office/powerpoint/2010/main" val="31020554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7.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534" tIns="46767" rIns="93534" bIns="46767"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534" tIns="46767" rIns="93534" bIns="46767" rtlCol="0"/>
          <a:lstStyle>
            <a:lvl1pPr algn="r">
              <a:defRPr sz="1200"/>
            </a:lvl1pPr>
          </a:lstStyle>
          <a:p>
            <a:fld id="{1C6A3A45-C879-434F-AC89-788B6BB6D70D}" type="datetimeFigureOut">
              <a:rPr lang="en-US" smtClean="0"/>
              <a:pPr/>
              <a:t>6/29/2025</a:t>
            </a:fld>
            <a:endParaRPr lang="en-US"/>
          </a:p>
        </p:txBody>
      </p:sp>
      <p:sp>
        <p:nvSpPr>
          <p:cNvPr id="4" name="Slide Image Placeholder 3"/>
          <p:cNvSpPr>
            <a:spLocks noGrp="1" noRot="1" noChangeAspect="1"/>
          </p:cNvSpPr>
          <p:nvPr>
            <p:ph type="sldImg" idx="2"/>
          </p:nvPr>
        </p:nvSpPr>
        <p:spPr>
          <a:xfrm>
            <a:off x="406400" y="696913"/>
            <a:ext cx="6197600" cy="3486150"/>
          </a:xfrm>
          <a:prstGeom prst="rect">
            <a:avLst/>
          </a:prstGeom>
          <a:noFill/>
          <a:ln w="12700">
            <a:solidFill>
              <a:prstClr val="black"/>
            </a:solidFill>
          </a:ln>
        </p:spPr>
        <p:txBody>
          <a:bodyPr vert="horz" lIns="93534" tIns="46767" rIns="93534" bIns="46767" rtlCol="0" anchor="ctr"/>
          <a:lstStyle/>
          <a:p>
            <a:endParaRPr lang="en-US"/>
          </a:p>
        </p:txBody>
      </p:sp>
      <p:sp>
        <p:nvSpPr>
          <p:cNvPr id="5" name="Notes Placeholder 4"/>
          <p:cNvSpPr>
            <a:spLocks noGrp="1"/>
          </p:cNvSpPr>
          <p:nvPr>
            <p:ph type="body" sz="quarter" idx="3"/>
          </p:nvPr>
        </p:nvSpPr>
        <p:spPr>
          <a:xfrm>
            <a:off x="701040" y="4415791"/>
            <a:ext cx="5608320" cy="4183380"/>
          </a:xfrm>
          <a:prstGeom prst="rect">
            <a:avLst/>
          </a:prstGeom>
        </p:spPr>
        <p:txBody>
          <a:bodyPr vert="horz" lIns="93534" tIns="46767" rIns="93534" bIns="46767"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534" tIns="46767" rIns="93534" bIns="46767" rtlCol="0" anchor="b"/>
          <a:lstStyle>
            <a:lvl1pPr algn="l">
              <a:defRPr sz="1200"/>
            </a:lvl1pPr>
          </a:lstStyle>
          <a:p>
            <a:r>
              <a:rPr lang="en-US"/>
              <a:t>Life of Christ 3 -- Lesson 14</a:t>
            </a:r>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534" tIns="46767" rIns="93534" bIns="46767" rtlCol="0" anchor="b"/>
          <a:lstStyle>
            <a:lvl1pPr algn="r">
              <a:defRPr sz="1200"/>
            </a:lvl1pPr>
          </a:lstStyle>
          <a:p>
            <a:fld id="{EF87C63F-9D99-40E1-8A3E-51491F7A6004}" type="slidenum">
              <a:rPr lang="en-US" smtClean="0"/>
              <a:pPr/>
              <a:t>‹#›</a:t>
            </a:fld>
            <a:endParaRPr lang="en-US"/>
          </a:p>
        </p:txBody>
      </p:sp>
    </p:spTree>
    <p:extLst>
      <p:ext uri="{BB962C8B-B14F-4D97-AF65-F5344CB8AC3E}">
        <p14:creationId xmlns:p14="http://schemas.microsoft.com/office/powerpoint/2010/main" val="3220921758"/>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s://thepreachersword.com/2021/11/17/a-passage-to-ponder-john-17/" TargetMode="External"/><Relationship Id="rId2" Type="http://schemas.openxmlformats.org/officeDocument/2006/relationships/slide" Target="../slides/slide10.xml"/><Relationship Id="rId1" Type="http://schemas.openxmlformats.org/officeDocument/2006/relationships/notesMaster" Target="../notesMasters/notesMaster1.xml"/><Relationship Id="rId5" Type="http://schemas.openxmlformats.org/officeDocument/2006/relationships/hyperlink" Target="https://www.youtube.com/watch?v=4TrpdkTSNtI" TargetMode="External"/><Relationship Id="rId4" Type="http://schemas.openxmlformats.org/officeDocument/2006/relationships/hyperlink" Target="https://www.biblegateway.com/passage/?search=John+17&amp;version=ESV" TargetMode="Externa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8" Type="http://schemas.openxmlformats.org/officeDocument/2006/relationships/hyperlink" Target="https://biblehub.com/revelation/2-13.htm" TargetMode="External"/><Relationship Id="rId3" Type="http://schemas.openxmlformats.org/officeDocument/2006/relationships/hyperlink" Target="https://biblehub.com/commentaries/pulpit/john/17.htm" TargetMode="External"/><Relationship Id="rId7" Type="http://schemas.openxmlformats.org/officeDocument/2006/relationships/hyperlink" Target="https://biblehub.com/john/14-25.htm" TargetMode="External"/><Relationship Id="rId2" Type="http://schemas.openxmlformats.org/officeDocument/2006/relationships/slide" Target="../slides/slide14.xml"/><Relationship Id="rId1" Type="http://schemas.openxmlformats.org/officeDocument/2006/relationships/notesMaster" Target="../notesMasters/notesMaster1.xml"/><Relationship Id="rId6" Type="http://schemas.openxmlformats.org/officeDocument/2006/relationships/hyperlink" Target="https://biblehub.com/john/4-40.htm" TargetMode="External"/><Relationship Id="rId5" Type="http://schemas.openxmlformats.org/officeDocument/2006/relationships/hyperlink" Target="https://biblehub.com/john/1-40.htm" TargetMode="External"/><Relationship Id="rId4" Type="http://schemas.openxmlformats.org/officeDocument/2006/relationships/hyperlink" Target="https://biblehub.com/john/13-31.htm" TargetMode="External"/><Relationship Id="rId9" Type="http://schemas.openxmlformats.org/officeDocument/2006/relationships/hyperlink" Target="https://biblehub.com/john/14.htm" TargetMode="Externa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fld id="{D9265915-22E8-42FF-85DD-9D21D4F2D085}" type="slidenum">
              <a:rPr lang="en-US" smtClean="0">
                <a:solidFill>
                  <a:srgbClr val="000000"/>
                </a:solidFill>
                <a:latin typeface="Arial" charset="0"/>
              </a:rPr>
              <a:pPr/>
              <a:t>1</a:t>
            </a:fld>
            <a:endParaRPr lang="en-US">
              <a:solidFill>
                <a:srgbClr val="000000"/>
              </a:solidFill>
              <a:latin typeface="Arial" charset="0"/>
            </a:endParaRPr>
          </a:p>
        </p:txBody>
      </p:sp>
      <p:sp>
        <p:nvSpPr>
          <p:cNvPr id="31747" name="Rectangle 2"/>
          <p:cNvSpPr>
            <a:spLocks noGrp="1" noRot="1" noChangeAspect="1" noChangeArrowheads="1" noTextEdit="1"/>
          </p:cNvSpPr>
          <p:nvPr>
            <p:ph type="sldImg"/>
          </p:nvPr>
        </p:nvSpPr>
        <p:spPr>
          <a:xfrm>
            <a:off x="406400" y="696913"/>
            <a:ext cx="6197600" cy="3486150"/>
          </a:xfrm>
          <a:ln/>
        </p:spPr>
      </p:sp>
      <p:sp>
        <p:nvSpPr>
          <p:cNvPr id="31748" name="Rectangle 3"/>
          <p:cNvSpPr>
            <a:spLocks noGrp="1" noChangeArrowheads="1"/>
          </p:cNvSpPr>
          <p:nvPr>
            <p:ph type="body" idx="1"/>
          </p:nvPr>
        </p:nvSpPr>
        <p:spPr>
          <a:noFill/>
        </p:spPr>
        <p:txBody>
          <a:bodyPr/>
          <a:lstStyle/>
          <a:p>
            <a:pPr eaLnBrk="1" hangingPunct="1"/>
            <a:endParaRPr lang="en-US"/>
          </a:p>
        </p:txBody>
      </p:sp>
      <p:sp>
        <p:nvSpPr>
          <p:cNvPr id="2" name="Footer Placeholder 1"/>
          <p:cNvSpPr>
            <a:spLocks noGrp="1"/>
          </p:cNvSpPr>
          <p:nvPr>
            <p:ph type="ftr" sz="quarter" idx="10"/>
          </p:nvPr>
        </p:nvSpPr>
        <p:spPr/>
        <p:txBody>
          <a:bodyPr/>
          <a:lstStyle/>
          <a:p>
            <a:r>
              <a:rPr lang="en-US"/>
              <a:t>Life of Christ 3 -- Lesson 14</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fontAlgn="base"/>
            <a:r>
              <a:rPr lang="en-US" b="0" i="0" cap="all" dirty="0">
                <a:solidFill>
                  <a:srgbClr val="333333"/>
                </a:solidFill>
                <a:effectLst/>
                <a:latin typeface="Open Sans" panose="020B0606030504020204" pitchFamily="34" charset="0"/>
              </a:rPr>
              <a:t>NOVEMBER 17, 2021 · 7:30 AM</a:t>
            </a:r>
          </a:p>
          <a:p>
            <a:pPr algn="ctr" fontAlgn="base"/>
            <a:r>
              <a:rPr lang="en-US" sz="1400" b="1" i="0" u="none" strike="noStrike" dirty="0">
                <a:solidFill>
                  <a:srgbClr val="000000"/>
                </a:solidFill>
                <a:effectLst/>
                <a:latin typeface="Arvo"/>
                <a:hlinkClick r:id="rId3"/>
              </a:rPr>
              <a:t>A Passage To Ponder: John 17</a:t>
            </a:r>
            <a:endParaRPr lang="en-US" sz="1400" b="1" i="0" dirty="0">
              <a:solidFill>
                <a:srgbClr val="000000"/>
              </a:solidFill>
              <a:effectLst/>
              <a:latin typeface="Arvo"/>
            </a:endParaRPr>
          </a:p>
          <a:p>
            <a:pPr algn="l" fontAlgn="base"/>
            <a:r>
              <a:rPr lang="en-US" b="0" i="0" dirty="0">
                <a:solidFill>
                  <a:srgbClr val="333333"/>
                </a:solidFill>
                <a:effectLst/>
                <a:latin typeface="Open Sans" panose="020B0606030504020204" pitchFamily="34" charset="0"/>
              </a:rPr>
              <a:t>Have you ever heard someone pray whose passion, feeling, and fervor were so intense that their sincere petitions brought you closer to God than you’d ever felt before? Such is the prayer of Jesus in</a:t>
            </a:r>
            <a:r>
              <a:rPr lang="en-US" b="0" i="0" u="sng" dirty="0">
                <a:solidFill>
                  <a:srgbClr val="1C9BDC"/>
                </a:solidFill>
                <a:effectLst/>
                <a:latin typeface="Open Sans" panose="020B0606030504020204" pitchFamily="34" charset="0"/>
                <a:hlinkClick r:id="rId4"/>
              </a:rPr>
              <a:t> John 17</a:t>
            </a:r>
            <a:r>
              <a:rPr lang="en-US" b="0" i="0" dirty="0">
                <a:solidFill>
                  <a:srgbClr val="333333"/>
                </a:solidFill>
                <a:effectLst/>
                <a:latin typeface="Open Sans" panose="020B0606030504020204" pitchFamily="34" charset="0"/>
              </a:rPr>
              <a:t> that some writers have called this chapter “The Holy of Holies of John’s Gospel.” It’s the longest recorded prayer of Jesus in the Bible.</a:t>
            </a:r>
          </a:p>
          <a:p>
            <a:pPr algn="l" fontAlgn="base"/>
            <a:r>
              <a:rPr lang="en-US" b="0" i="0" dirty="0">
                <a:solidFill>
                  <a:srgbClr val="333333"/>
                </a:solidFill>
                <a:effectLst/>
                <a:latin typeface="Open Sans" panose="020B0606030504020204" pitchFamily="34" charset="0"/>
              </a:rPr>
              <a:t>In John 17 we gain deeper insight into Jesus’ relationship with the Father and His thoughts and emotions in the shadow of the cross. If there ever was a Bible-based three-point sermon, John 17 naturally provides it. Jesus prays for Himself, for the disciples and for all future disciples.</a:t>
            </a:r>
          </a:p>
          <a:p>
            <a:pPr algn="ctr" fontAlgn="base"/>
            <a:r>
              <a:rPr lang="en-US" b="1" i="0" dirty="0">
                <a:solidFill>
                  <a:srgbClr val="333333"/>
                </a:solidFill>
                <a:effectLst/>
                <a:latin typeface="Open Sans" panose="020B0606030504020204" pitchFamily="34" charset="0"/>
              </a:rPr>
              <a:t>Jesus Prayed For Himself (1-5).</a:t>
            </a:r>
            <a:endParaRPr lang="en-US" b="0" i="0" dirty="0">
              <a:solidFill>
                <a:srgbClr val="333333"/>
              </a:solidFill>
              <a:effectLst/>
              <a:latin typeface="Open Sans" panose="020B0606030504020204" pitchFamily="34" charset="0"/>
            </a:endParaRPr>
          </a:p>
          <a:p>
            <a:pPr algn="l" fontAlgn="base"/>
            <a:r>
              <a:rPr lang="en-US" b="0" i="0" dirty="0">
                <a:solidFill>
                  <a:srgbClr val="333333"/>
                </a:solidFill>
                <a:effectLst/>
                <a:latin typeface="Open Sans" panose="020B0606030504020204" pitchFamily="34" charset="0"/>
              </a:rPr>
              <a:t>No less than eight times in John’s gospel Jesus speaks of “the hour.” Now the hour has come. The betrayer is coming. The disciples will soon run in fear like scalded dogs. And the cross is in sight. Some today have incorrectly concluded that the cross thwarted God’s plan. That Jesus’ death put the Divine purpose on hold until some future time. Not so. The cross was not the suspension of God’s plan, but the consummation of it. Jesus said, “I have finished the work,” and “I have glorified you.” Jesus’ ministry had ended. His mission was about to be fulfilled in His sacrifice for our sins.</a:t>
            </a:r>
          </a:p>
          <a:p>
            <a:pPr algn="l" fontAlgn="base"/>
            <a:r>
              <a:rPr lang="en-US" b="0" i="0" dirty="0">
                <a:solidFill>
                  <a:srgbClr val="333333"/>
                </a:solidFill>
                <a:effectLst/>
                <a:latin typeface="Open Sans" panose="020B0606030504020204" pitchFamily="34" charset="0"/>
              </a:rPr>
              <a:t>Five times in five verses Jesus refers to His purpose in life as glorifying God. He came “to do the will of the Father.” He possessed divine glory before the world was as Deity. He glorified God in His lifework. Even His death. in the supposed shame of the cross, would result in glory. And He would return to glory.</a:t>
            </a:r>
          </a:p>
          <a:p>
            <a:pPr algn="ctr" fontAlgn="base"/>
            <a:r>
              <a:rPr lang="en-US" b="1" i="0" dirty="0">
                <a:solidFill>
                  <a:srgbClr val="333333"/>
                </a:solidFill>
                <a:effectLst/>
                <a:latin typeface="Open Sans" panose="020B0606030504020204" pitchFamily="34" charset="0"/>
              </a:rPr>
              <a:t>Jesus Prayed For His Disciples (6-19).</a:t>
            </a:r>
            <a:endParaRPr lang="en-US" b="0" i="0" dirty="0">
              <a:solidFill>
                <a:srgbClr val="333333"/>
              </a:solidFill>
              <a:effectLst/>
              <a:latin typeface="Open Sans" panose="020B0606030504020204" pitchFamily="34" charset="0"/>
            </a:endParaRPr>
          </a:p>
          <a:p>
            <a:pPr algn="l" fontAlgn="base"/>
            <a:r>
              <a:rPr lang="en-US" b="0" i="0" dirty="0" err="1">
                <a:solidFill>
                  <a:srgbClr val="333333"/>
                </a:solidFill>
                <a:effectLst/>
                <a:latin typeface="Open Sans" panose="020B0606030504020204" pitchFamily="34" charset="0"/>
              </a:rPr>
              <a:t>Tenney</a:t>
            </a:r>
            <a:r>
              <a:rPr lang="en-US" b="0" i="0" dirty="0">
                <a:solidFill>
                  <a:srgbClr val="333333"/>
                </a:solidFill>
                <a:effectLst/>
                <a:latin typeface="Open Sans" panose="020B0606030504020204" pitchFamily="34" charset="0"/>
              </a:rPr>
              <a:t>, in his commentary on John, observes that Jesus’ focus was on four successive petitions for the disciples: Enlightenment. Preservation. Joy. Sanctification.</a:t>
            </a:r>
          </a:p>
          <a:p>
            <a:pPr algn="l" fontAlgn="base"/>
            <a:r>
              <a:rPr lang="en-US" b="0" i="0" dirty="0">
                <a:solidFill>
                  <a:srgbClr val="333333"/>
                </a:solidFill>
                <a:effectLst/>
                <a:latin typeface="Open Sans" panose="020B0606030504020204" pitchFamily="34" charset="0"/>
              </a:rPr>
              <a:t>Some falsely claim that the “red letters” are more important than the “black letters.” In other words, the teaching of Jesus recorded in the biographies must be obeyed. They are Divine pronouncements. But the epistles of the apostles are their opinions of human origin. Not so.</a:t>
            </a:r>
          </a:p>
          <a:p>
            <a:pPr algn="l" fontAlgn="base"/>
            <a:r>
              <a:rPr lang="en-US" b="0" i="0" dirty="0">
                <a:solidFill>
                  <a:srgbClr val="333333"/>
                </a:solidFill>
                <a:effectLst/>
                <a:latin typeface="Open Sans" panose="020B0606030504020204" pitchFamily="34" charset="0"/>
              </a:rPr>
              <a:t>Jesus’ not only taught the apostles but would further teach them through the inspiration of the Holy </a:t>
            </a:r>
            <a:r>
              <a:rPr lang="en-US" b="0" i="0" dirty="0" err="1">
                <a:solidFill>
                  <a:srgbClr val="333333"/>
                </a:solidFill>
                <a:effectLst/>
                <a:latin typeface="Open Sans" panose="020B0606030504020204" pitchFamily="34" charset="0"/>
              </a:rPr>
              <a:t>Spirit.They</a:t>
            </a:r>
            <a:r>
              <a:rPr lang="en-US" b="0" i="0" dirty="0">
                <a:solidFill>
                  <a:srgbClr val="333333"/>
                </a:solidFill>
                <a:effectLst/>
                <a:latin typeface="Open Sans" panose="020B0606030504020204" pitchFamily="34" charset="0"/>
              </a:rPr>
              <a:t> would be His Ambassadors in the world. So, Jesus’ prayer was for their mission to be successful. For them to remain faithful. For them to find fulfillment in their ministry. And for them to be holy, unstained, and uncontaminated by the world’s defilement.</a:t>
            </a:r>
          </a:p>
          <a:p>
            <a:pPr algn="l" fontAlgn="base"/>
            <a:r>
              <a:rPr lang="en-US" b="0" i="0" dirty="0">
                <a:solidFill>
                  <a:srgbClr val="333333"/>
                </a:solidFill>
                <a:effectLst/>
                <a:latin typeface="Open Sans" panose="020B0606030504020204" pitchFamily="34" charset="0"/>
              </a:rPr>
              <a:t>The preserved letters of Peter, Paul, John, James, Jude, Matthew, Mark, and Luke are a testimony of Jesus’ answered prayer. Their words of admonition, and exhortation continue to provide Divine counsel and encouragement for us today.</a:t>
            </a:r>
          </a:p>
          <a:p>
            <a:pPr algn="ctr" fontAlgn="base"/>
            <a:r>
              <a:rPr lang="en-US" b="1" i="0" dirty="0">
                <a:solidFill>
                  <a:srgbClr val="333333"/>
                </a:solidFill>
                <a:effectLst/>
                <a:latin typeface="Open Sans" panose="020B0606030504020204" pitchFamily="34" charset="0"/>
              </a:rPr>
              <a:t>Jesus Prayed For You (20-26).</a:t>
            </a:r>
            <a:endParaRPr lang="en-US" b="0" i="0" dirty="0">
              <a:solidFill>
                <a:srgbClr val="333333"/>
              </a:solidFill>
              <a:effectLst/>
              <a:latin typeface="Open Sans" panose="020B0606030504020204" pitchFamily="34" charset="0"/>
            </a:endParaRPr>
          </a:p>
          <a:p>
            <a:pPr algn="l" fontAlgn="base"/>
            <a:r>
              <a:rPr lang="en-US" b="0" i="0" dirty="0">
                <a:solidFill>
                  <a:srgbClr val="333333"/>
                </a:solidFill>
                <a:effectLst/>
                <a:latin typeface="Open Sans" panose="020B0606030504020204" pitchFamily="34" charset="0"/>
              </a:rPr>
              <a:t>Jesus’s final words before Judas’ kiss of betrayal were for the church. For future disciples. For you. And me. Think of that. We were on His heart. In His mind. And the blessed recipient of His prayer to the Father. What was His prayer for us?</a:t>
            </a:r>
          </a:p>
          <a:p>
            <a:pPr algn="l" fontAlgn="base"/>
            <a:r>
              <a:rPr lang="en-US" b="1" i="0" dirty="0">
                <a:solidFill>
                  <a:srgbClr val="333333"/>
                </a:solidFill>
                <a:effectLst/>
                <a:latin typeface="Open Sans" panose="020B0606030504020204" pitchFamily="34" charset="0"/>
              </a:rPr>
              <a:t>#1 He prayed for unity among Believers</a:t>
            </a:r>
            <a:r>
              <a:rPr lang="en-US" b="0" i="0" dirty="0">
                <a:solidFill>
                  <a:srgbClr val="333333"/>
                </a:solidFill>
                <a:effectLst/>
                <a:latin typeface="Open Sans" panose="020B0606030504020204" pitchFamily="34" charset="0"/>
              </a:rPr>
              <a:t>. God never intended for us to be alone. We need each other. We’re were created for community and connection. The filial fellowship of Family is vital. And the oneness of the Body of Christ is necessary for spiritual growth.</a:t>
            </a:r>
          </a:p>
          <a:p>
            <a:pPr algn="l" fontAlgn="base"/>
            <a:r>
              <a:rPr lang="en-US" b="1" i="0" dirty="0">
                <a:solidFill>
                  <a:srgbClr val="333333"/>
                </a:solidFill>
                <a:effectLst/>
                <a:latin typeface="Open Sans" panose="020B0606030504020204" pitchFamily="34" charset="0"/>
              </a:rPr>
              <a:t>#2 He prayed for unity in our witness to the world.</a:t>
            </a:r>
            <a:r>
              <a:rPr lang="en-US" b="0" i="0" dirty="0">
                <a:solidFill>
                  <a:srgbClr val="333333"/>
                </a:solidFill>
                <a:effectLst/>
                <a:latin typeface="Open Sans" panose="020B0606030504020204" pitchFamily="34" charset="0"/>
              </a:rPr>
              <a:t> The religious confusion and division in the world is not what Jesus wanted. When we allow selfishness, pride, and wordily ambition to splinter us into factious little groups, we’ve repudiated Jesus’ prayer. The world needs to see the oneness of our faith, hope, and love. That we’re a family of Believers who join hands and hearts to help each other and to minister “to the least of these.”</a:t>
            </a:r>
          </a:p>
          <a:p>
            <a:pPr algn="l" fontAlgn="base"/>
            <a:r>
              <a:rPr lang="en-US" b="1" i="0" dirty="0">
                <a:solidFill>
                  <a:srgbClr val="333333"/>
                </a:solidFill>
                <a:effectLst/>
                <a:latin typeface="Open Sans" panose="020B0606030504020204" pitchFamily="34" charset="0"/>
              </a:rPr>
              <a:t>#3 He prayed for unity with the Father</a:t>
            </a:r>
            <a:r>
              <a:rPr lang="en-US" b="0" i="0" dirty="0">
                <a:solidFill>
                  <a:srgbClr val="333333"/>
                </a:solidFill>
                <a:effectLst/>
                <a:latin typeface="Open Sans" panose="020B0606030504020204" pitchFamily="34" charset="0"/>
              </a:rPr>
              <a:t>. Division not only ruptures our relationship with each other and is a reproach in our testimony to unbelievers, but it fractures our fellowship with God. Through the revealed Word, Jesus’ completed work, and His powerful example, we too, can “draw near to God.”</a:t>
            </a:r>
          </a:p>
          <a:p>
            <a:pPr algn="l" fontAlgn="base"/>
            <a:r>
              <a:rPr lang="en-US" b="0" i="0" dirty="0">
                <a:solidFill>
                  <a:srgbClr val="333333"/>
                </a:solidFill>
                <a:effectLst/>
                <a:latin typeface="Open Sans" panose="020B0606030504020204" pitchFamily="34" charset="0"/>
              </a:rPr>
              <a:t>If you haven’t yet read Jesus’ prayer,</a:t>
            </a:r>
            <a:r>
              <a:rPr lang="en-US" b="0" i="0" u="sng" dirty="0">
                <a:solidFill>
                  <a:srgbClr val="1C9BDC"/>
                </a:solidFill>
                <a:effectLst/>
                <a:latin typeface="Open Sans" panose="020B0606030504020204" pitchFamily="34" charset="0"/>
                <a:hlinkClick r:id="rId4"/>
              </a:rPr>
              <a:t> read it now.</a:t>
            </a:r>
            <a:r>
              <a:rPr lang="en-US" b="0" i="0" dirty="0">
                <a:solidFill>
                  <a:srgbClr val="333333"/>
                </a:solidFill>
                <a:effectLst/>
                <a:latin typeface="Open Sans" panose="020B0606030504020204" pitchFamily="34" charset="0"/>
              </a:rPr>
              <a:t> Or</a:t>
            </a:r>
            <a:r>
              <a:rPr lang="en-US" b="0" i="0" u="sng" dirty="0">
                <a:solidFill>
                  <a:srgbClr val="1C9BDC"/>
                </a:solidFill>
                <a:effectLst/>
                <a:latin typeface="Open Sans" panose="020B0606030504020204" pitchFamily="34" charset="0"/>
                <a:hlinkClick r:id="rId5"/>
              </a:rPr>
              <a:t> listen to it.</a:t>
            </a:r>
            <a:r>
              <a:rPr lang="en-US" b="0" i="0" dirty="0">
                <a:solidFill>
                  <a:srgbClr val="333333"/>
                </a:solidFill>
                <a:effectLst/>
                <a:latin typeface="Open Sans" panose="020B0606030504020204" pitchFamily="34" charset="0"/>
              </a:rPr>
              <a:t> It will enlighten, challenge, and bless you.</a:t>
            </a:r>
          </a:p>
          <a:p>
            <a:pPr algn="r" fontAlgn="base"/>
            <a:r>
              <a:rPr lang="en-US" b="0" i="0" dirty="0">
                <a:solidFill>
                  <a:srgbClr val="333333"/>
                </a:solidFill>
                <a:effectLst/>
                <a:latin typeface="Open Sans" panose="020B0606030504020204" pitchFamily="34" charset="0"/>
              </a:rPr>
              <a:t>–Ken </a:t>
            </a:r>
            <a:r>
              <a:rPr lang="en-US" b="0" i="0" dirty="0" err="1">
                <a:solidFill>
                  <a:srgbClr val="333333"/>
                </a:solidFill>
                <a:effectLst/>
                <a:latin typeface="Open Sans" panose="020B0606030504020204" pitchFamily="34" charset="0"/>
              </a:rPr>
              <a:t>Weliever</a:t>
            </a:r>
            <a:r>
              <a:rPr lang="en-US" b="0" i="0" dirty="0">
                <a:solidFill>
                  <a:srgbClr val="333333"/>
                </a:solidFill>
                <a:effectLst/>
                <a:latin typeface="Open Sans" panose="020B0606030504020204" pitchFamily="34" charset="0"/>
              </a:rPr>
              <a:t>, The </a:t>
            </a:r>
            <a:r>
              <a:rPr lang="en-US" b="0" i="0" dirty="0" err="1">
                <a:solidFill>
                  <a:srgbClr val="333333"/>
                </a:solidFill>
                <a:effectLst/>
                <a:latin typeface="Open Sans" panose="020B0606030504020204" pitchFamily="34" charset="0"/>
              </a:rPr>
              <a:t>Preacherman</a:t>
            </a:r>
            <a:r>
              <a:rPr lang="en-US" b="0" i="0" dirty="0">
                <a:solidFill>
                  <a:srgbClr val="333333"/>
                </a:solidFill>
                <a:effectLst/>
                <a:latin typeface="Open Sans" panose="020B0606030504020204" pitchFamily="34" charset="0"/>
              </a:rPr>
              <a:t>.</a:t>
            </a:r>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10</a:t>
            </a:fld>
            <a:endParaRPr lang="en-US">
              <a:solidFill>
                <a:prstClr val="black"/>
              </a:solidFill>
              <a:latin typeface="Calibri"/>
            </a:endParaRPr>
          </a:p>
        </p:txBody>
      </p:sp>
    </p:spTree>
    <p:extLst>
      <p:ext uri="{BB962C8B-B14F-4D97-AF65-F5344CB8AC3E}">
        <p14:creationId xmlns:p14="http://schemas.microsoft.com/office/powerpoint/2010/main" val="15651574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Some form of word “glory” used 8 times in this chapter (glorify, glorified) </a:t>
            </a:r>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11</a:t>
            </a:fld>
            <a:endParaRPr lang="en-US">
              <a:solidFill>
                <a:prstClr val="black"/>
              </a:solidFill>
              <a:latin typeface="Calibri"/>
            </a:endParaRPr>
          </a:p>
        </p:txBody>
      </p:sp>
    </p:spTree>
    <p:extLst>
      <p:ext uri="{BB962C8B-B14F-4D97-AF65-F5344CB8AC3E}">
        <p14:creationId xmlns:p14="http://schemas.microsoft.com/office/powerpoint/2010/main" val="381698715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91623E-CFAF-85B8-FA7D-B229514BD3B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66DE6F5-180A-9ED7-E2CB-779666ECB9A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52D557C-1BED-16FB-E08A-E97139A1329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46AF6C36-3DF6-E801-0048-5CFBB94A9D73}"/>
              </a:ext>
            </a:extLst>
          </p:cNvPr>
          <p:cNvSpPr>
            <a:spLocks noGrp="1"/>
          </p:cNvSpPr>
          <p:nvPr>
            <p:ph type="ftr" sz="quarter" idx="10"/>
          </p:nvPr>
        </p:nvSpPr>
        <p:spPr/>
        <p:txBody>
          <a:bodyPr/>
          <a:lstStyle/>
          <a:p>
            <a:pPr marL="0" marR="0" lvl="0" indent="0" algn="l" defTabSz="9353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Life of Christ 3 -- Lesson 14</a:t>
            </a:r>
          </a:p>
        </p:txBody>
      </p:sp>
      <p:sp>
        <p:nvSpPr>
          <p:cNvPr id="5" name="Slide Number Placeholder 4">
            <a:extLst>
              <a:ext uri="{FF2B5EF4-FFF2-40B4-BE49-F238E27FC236}">
                <a16:creationId xmlns:a16="http://schemas.microsoft.com/office/drawing/2014/main" id="{0231159E-8F41-2E79-B375-BA6BEF813367}"/>
              </a:ext>
            </a:extLst>
          </p:cNvPr>
          <p:cNvSpPr>
            <a:spLocks noGrp="1"/>
          </p:cNvSpPr>
          <p:nvPr>
            <p:ph type="sldNum" sz="quarter" idx="11"/>
          </p:nvPr>
        </p:nvSpPr>
        <p:spPr/>
        <p:txBody>
          <a:bodyPr/>
          <a:lstStyle/>
          <a:p>
            <a:pPr marL="0" marR="0" lvl="0" indent="0" algn="r" defTabSz="935340" rtl="0" eaLnBrk="1" fontAlgn="auto" latinLnBrk="0" hangingPunct="1">
              <a:lnSpc>
                <a:spcPct val="100000"/>
              </a:lnSpc>
              <a:spcBef>
                <a:spcPts val="0"/>
              </a:spcBef>
              <a:spcAft>
                <a:spcPts val="0"/>
              </a:spcAft>
              <a:buClrTx/>
              <a:buSzTx/>
              <a:buFontTx/>
              <a:buNone/>
              <a:tabLst/>
              <a:defRPr/>
            </a:pPr>
            <a:fld id="{EF87C63F-9D99-40E1-8A3E-51491F7A6004}"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534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27986185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Quote about Pharisees is from John 9 after Jesus healed the man born blind and still the Pharisees would not open themselves to believe in Him.  They refused to KNOW the Father.</a:t>
            </a:r>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13</a:t>
            </a:fld>
            <a:endParaRPr lang="en-US">
              <a:solidFill>
                <a:prstClr val="black"/>
              </a:solidFill>
              <a:latin typeface="Calibri"/>
            </a:endParaRPr>
          </a:p>
        </p:txBody>
      </p:sp>
    </p:spTree>
    <p:extLst>
      <p:ext uri="{BB962C8B-B14F-4D97-AF65-F5344CB8AC3E}">
        <p14:creationId xmlns:p14="http://schemas.microsoft.com/office/powerpoint/2010/main" val="20530327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latin typeface="Arial" panose="020B0604020202020204" pitchFamily="34" charset="0"/>
                <a:cs typeface="Arial" panose="020B0604020202020204" pitchFamily="34" charset="0"/>
                <a:hlinkClick r:id="rId3"/>
              </a:rPr>
              <a:t>Pulpit Commentary</a:t>
            </a:r>
            <a:endParaRPr lang="en-US" b="1"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Verse 5. - And now (</a:t>
            </a:r>
            <a:r>
              <a:rPr lang="en-US" dirty="0" err="1">
                <a:latin typeface="Arial" panose="020B0604020202020204" pitchFamily="34" charset="0"/>
                <a:cs typeface="Arial" panose="020B0604020202020204" pitchFamily="34" charset="0"/>
              </a:rPr>
              <a:t>νῦν</a:t>
            </a:r>
            <a:r>
              <a:rPr lang="en-US" dirty="0">
                <a:latin typeface="Arial" panose="020B0604020202020204" pitchFamily="34" charset="0"/>
                <a:cs typeface="Arial" panose="020B0604020202020204" pitchFamily="34" charset="0"/>
              </a:rPr>
              <a:t>) - the very point of time has come - glorify thou me, O Father, explaining the opening of the prayer, "Glorify thy Son." He identifies his own Personality - "me" -with that of "the Son," and "thy Son." With thy own self (πα</a:t>
            </a:r>
            <a:r>
              <a:rPr lang="en-US" dirty="0" err="1">
                <a:latin typeface="Arial" panose="020B0604020202020204" pitchFamily="34" charset="0"/>
                <a:cs typeface="Arial" panose="020B0604020202020204" pitchFamily="34" charset="0"/>
              </a:rPr>
              <a:t>ρὰ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σε</a:t>
            </a:r>
            <a:r>
              <a:rPr lang="en-US" dirty="0">
                <a:latin typeface="Arial" panose="020B0604020202020204" pitchFamily="34" charset="0"/>
                <a:cs typeface="Arial" panose="020B0604020202020204" pitchFamily="34" charset="0"/>
              </a:rPr>
              <a:t>αυτῷ); in closest connection and fellowship with thy-self - a relation which has been arrested or suspended since have been "Jesus Christ," and glorifying thee amid the toil and sorrow of this earthly pilgrimage. This immediate glorification of the Son embraces the glory of vicarious death, the triumphant resurrection, the mystery of ascension in the strength of his human memories to the right hand of God (</a:t>
            </a:r>
            <a:r>
              <a:rPr lang="en-US" dirty="0">
                <a:latin typeface="Arial" panose="020B0604020202020204" pitchFamily="34" charset="0"/>
                <a:cs typeface="Arial" panose="020B0604020202020204" pitchFamily="34" charset="0"/>
                <a:hlinkClick r:id="rId4"/>
              </a:rPr>
              <a:t>John 13:31, 32</a:t>
            </a:r>
            <a:r>
              <a:rPr lang="en-US" dirty="0">
                <a:latin typeface="Arial" panose="020B0604020202020204" pitchFamily="34" charset="0"/>
                <a:cs typeface="Arial" panose="020B0604020202020204" pitchFamily="34" charset="0"/>
              </a:rPr>
              <a:t>). He still further defines this wondrous prospect, as with the glory which I had with thee before the world was - before the being of the </a:t>
            </a:r>
            <a:r>
              <a:rPr lang="en-US" dirty="0" err="1">
                <a:latin typeface="Arial" panose="020B0604020202020204" pitchFamily="34" charset="0"/>
                <a:cs typeface="Arial" panose="020B0604020202020204" pitchFamily="34" charset="0"/>
              </a:rPr>
              <a:t>κόσμος</a:t>
            </a:r>
            <a:r>
              <a:rPr lang="en-US" dirty="0">
                <a:latin typeface="Arial" panose="020B0604020202020204" pitchFamily="34" charset="0"/>
                <a:cs typeface="Arial" panose="020B0604020202020204" pitchFamily="34" charset="0"/>
              </a:rPr>
              <a:t>παρὰ σεαυτῷ... πα</a:t>
            </a:r>
            <a:r>
              <a:rPr lang="en-US" dirty="0" err="1">
                <a:latin typeface="Arial" panose="020B0604020202020204" pitchFamily="34" charset="0"/>
                <a:cs typeface="Arial" panose="020B0604020202020204" pitchFamily="34" charset="0"/>
              </a:rPr>
              <a:t>ρὰ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σοι</a:t>
            </a:r>
            <a:r>
              <a:rPr lang="en-US" dirty="0">
                <a:latin typeface="Arial" panose="020B0604020202020204" pitchFamily="34" charset="0"/>
                <a:cs typeface="Arial" panose="020B0604020202020204" pitchFamily="34" charset="0"/>
              </a:rPr>
              <a:t> Πα</a:t>
            </a:r>
            <a:r>
              <a:rPr lang="en-US" dirty="0" err="1">
                <a:latin typeface="Arial" panose="020B0604020202020204" pitchFamily="34" charset="0"/>
                <a:cs typeface="Arial" panose="020B0604020202020204" pitchFamily="34" charset="0"/>
              </a:rPr>
              <a:t>ρὰ</a:t>
            </a:r>
            <a:r>
              <a:rPr lang="en-US" dirty="0">
                <a:latin typeface="Arial" panose="020B0604020202020204" pitchFamily="34" charset="0"/>
                <a:cs typeface="Arial" panose="020B0604020202020204" pitchFamily="34" charset="0"/>
              </a:rPr>
              <a:t> in John represents local relationships (see </a:t>
            </a:r>
            <a:r>
              <a:rPr lang="en-US" dirty="0">
                <a:latin typeface="Arial" panose="020B0604020202020204" pitchFamily="34" charset="0"/>
                <a:cs typeface="Arial" panose="020B0604020202020204" pitchFamily="34" charset="0"/>
                <a:hlinkClick r:id="rId5"/>
              </a:rPr>
              <a:t>John 1:40</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6"/>
              </a:rPr>
              <a:t>John 4:40</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7"/>
              </a:rPr>
              <a:t>John 14:25</a:t>
            </a:r>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hlinkClick r:id="rId8"/>
              </a:rPr>
              <a:t>Revelation 2:13</a:t>
            </a:r>
            <a:r>
              <a:rPr lang="en-US" dirty="0">
                <a:latin typeface="Arial" panose="020B0604020202020204" pitchFamily="34" charset="0"/>
                <a:cs typeface="Arial" panose="020B0604020202020204" pitchFamily="34" charset="0"/>
              </a:rPr>
              <a:t>) or intimate spiritual associations (</a:t>
            </a:r>
            <a:r>
              <a:rPr lang="en-US" dirty="0">
                <a:latin typeface="Arial" panose="020B0604020202020204" pitchFamily="34" charset="0"/>
                <a:cs typeface="Arial" panose="020B0604020202020204" pitchFamily="34" charset="0"/>
                <a:hlinkClick r:id="rId9"/>
              </a:rPr>
              <a:t>John 14: </a:t>
            </a:r>
            <a:r>
              <a:rPr lang="en-US" dirty="0">
                <a:latin typeface="Arial" panose="020B0604020202020204" pitchFamily="34" charset="0"/>
                <a:cs typeface="Arial" panose="020B0604020202020204" pitchFamily="34" charset="0"/>
              </a:rPr>
              <a:t>). So our Lord remembers and anticipates a "glory with the Father." That which he refers to as before the existence of the world</a:t>
            </a:r>
          </a:p>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Was Jesus known as Jesus before He came to earth?  Now??</a:t>
            </a:r>
          </a:p>
          <a:p>
            <a:r>
              <a:rPr lang="en-US" dirty="0">
                <a:latin typeface="Arial" panose="020B0604020202020204" pitchFamily="34" charset="0"/>
                <a:cs typeface="Arial" panose="020B0604020202020204" pitchFamily="34" charset="0"/>
              </a:rPr>
              <a:t>Steve—</a:t>
            </a:r>
          </a:p>
          <a:p>
            <a:pPr rtl="0"/>
            <a:r>
              <a:rPr lang="en-US" dirty="0">
                <a:solidFill>
                  <a:srgbClr val="000000"/>
                </a:solidFill>
                <a:latin typeface="Arial" panose="020B0604020202020204" pitchFamily="34" charset="0"/>
                <a:cs typeface="Arial" panose="020B0604020202020204" pitchFamily="34" charset="0"/>
              </a:rPr>
              <a:t>I believe that He is definitely known as Jesus Christ now, both in heaven and on earth. Not sure about whether He was known by these names in heaven before His incarnation, since both names relate to His human existence.  He was not a man before His incarnation, but He is now -- both man and God.</a:t>
            </a:r>
          </a:p>
          <a:p>
            <a:pPr algn="l" rtl="0"/>
            <a:r>
              <a:rPr lang="en-US" dirty="0">
                <a:solidFill>
                  <a:srgbClr val="000000"/>
                </a:solidFill>
                <a:latin typeface="Arial" panose="020B0604020202020204" pitchFamily="34" charset="0"/>
                <a:cs typeface="Arial" panose="020B0604020202020204" pitchFamily="34" charset="0"/>
              </a:rPr>
              <a:t>1 Timothy 2:5  For there is one God and one Mediator between God and men, </a:t>
            </a:r>
            <a:r>
              <a:rPr lang="en-US" b="1" dirty="0">
                <a:solidFill>
                  <a:srgbClr val="000000"/>
                </a:solidFill>
                <a:latin typeface="Arial" panose="020B0604020202020204" pitchFamily="34" charset="0"/>
                <a:cs typeface="Arial" panose="020B0604020202020204" pitchFamily="34" charset="0"/>
              </a:rPr>
              <a:t>the Man Christ Jesus</a:t>
            </a:r>
            <a:r>
              <a:rPr lang="en-US" dirty="0">
                <a:solidFill>
                  <a:srgbClr val="000000"/>
                </a:solidFill>
                <a:latin typeface="Arial" panose="020B0604020202020204" pitchFamily="34" charset="0"/>
                <a:cs typeface="Arial" panose="020B0604020202020204" pitchFamily="34" charset="0"/>
              </a:rPr>
              <a:t>,</a:t>
            </a:r>
          </a:p>
          <a:p>
            <a:pPr algn="l" rtl="0"/>
            <a:r>
              <a:rPr lang="en-US" dirty="0">
                <a:solidFill>
                  <a:srgbClr val="000000"/>
                </a:solidFill>
                <a:latin typeface="Arial" panose="020B0604020202020204" pitchFamily="34" charset="0"/>
                <a:cs typeface="Arial" panose="020B0604020202020204" pitchFamily="34" charset="0"/>
              </a:rPr>
              <a:t>Acts 1:11  who also said, "Men of Galilee, why do you stand gazing up into heaven? </a:t>
            </a:r>
            <a:r>
              <a:rPr lang="en-US" b="1" dirty="0">
                <a:solidFill>
                  <a:srgbClr val="000000"/>
                </a:solidFill>
                <a:latin typeface="Arial" panose="020B0604020202020204" pitchFamily="34" charset="0"/>
                <a:cs typeface="Arial" panose="020B0604020202020204" pitchFamily="34" charset="0"/>
              </a:rPr>
              <a:t>This same Jesus</a:t>
            </a:r>
            <a:r>
              <a:rPr lang="en-US" dirty="0">
                <a:solidFill>
                  <a:srgbClr val="000000"/>
                </a:solidFill>
                <a:latin typeface="Arial" panose="020B0604020202020204" pitchFamily="34" charset="0"/>
                <a:cs typeface="Arial" panose="020B0604020202020204" pitchFamily="34" charset="0"/>
              </a:rPr>
              <a:t>, who was taken up from you into heaven, will so come in like manner as you saw Him go into heaven."</a:t>
            </a:r>
          </a:p>
          <a:p>
            <a:pPr algn="l" rtl="0"/>
            <a:r>
              <a:rPr lang="en-US" dirty="0">
                <a:solidFill>
                  <a:srgbClr val="000000"/>
                </a:solidFill>
                <a:latin typeface="Arial" panose="020B0604020202020204" pitchFamily="34" charset="0"/>
                <a:cs typeface="Arial" panose="020B0604020202020204" pitchFamily="34" charset="0"/>
              </a:rPr>
              <a:t>Philippians 3:20  For our citizenship is in heaven, from which we also eagerly wait for the Savior, </a:t>
            </a:r>
            <a:r>
              <a:rPr lang="en-US" b="1" dirty="0">
                <a:solidFill>
                  <a:srgbClr val="000000"/>
                </a:solidFill>
                <a:latin typeface="Arial" panose="020B0604020202020204" pitchFamily="34" charset="0"/>
                <a:cs typeface="Arial" panose="020B0604020202020204" pitchFamily="34" charset="0"/>
              </a:rPr>
              <a:t>the Lord Jesus Christ</a:t>
            </a:r>
            <a:r>
              <a:rPr lang="en-US" dirty="0">
                <a:solidFill>
                  <a:srgbClr val="000000"/>
                </a:solidFill>
                <a:latin typeface="Arial" panose="020B0604020202020204" pitchFamily="34" charset="0"/>
                <a:cs typeface="Arial" panose="020B0604020202020204" pitchFamily="34" charset="0"/>
              </a:rPr>
              <a:t>,</a:t>
            </a:r>
          </a:p>
          <a:p>
            <a:pPr algn="l" rtl="0"/>
            <a:r>
              <a:rPr lang="en-US" dirty="0">
                <a:solidFill>
                  <a:srgbClr val="000000"/>
                </a:solidFill>
                <a:latin typeface="Arial" panose="020B0604020202020204" pitchFamily="34" charset="0"/>
                <a:cs typeface="Arial" panose="020B0604020202020204" pitchFamily="34" charset="0"/>
              </a:rPr>
              <a:t>1 Thessalonians 1:10  and to wait for His Son from heaven, whom He raised from the dead, </a:t>
            </a:r>
            <a:r>
              <a:rPr lang="en-US" b="1" dirty="0">
                <a:solidFill>
                  <a:srgbClr val="000000"/>
                </a:solidFill>
                <a:latin typeface="Arial" panose="020B0604020202020204" pitchFamily="34" charset="0"/>
                <a:cs typeface="Arial" panose="020B0604020202020204" pitchFamily="34" charset="0"/>
              </a:rPr>
              <a:t>even Jesus </a:t>
            </a:r>
            <a:r>
              <a:rPr lang="en-US" dirty="0">
                <a:solidFill>
                  <a:srgbClr val="000000"/>
                </a:solidFill>
                <a:latin typeface="Arial" panose="020B0604020202020204" pitchFamily="34" charset="0"/>
                <a:cs typeface="Arial" panose="020B0604020202020204" pitchFamily="34" charset="0"/>
              </a:rPr>
              <a:t>who delivers us from the wrath to come.</a:t>
            </a:r>
          </a:p>
          <a:p>
            <a:pPr algn="l" rtl="0"/>
            <a:r>
              <a:rPr lang="en-US" dirty="0">
                <a:solidFill>
                  <a:srgbClr val="000000"/>
                </a:solidFill>
                <a:latin typeface="Arial" panose="020B0604020202020204" pitchFamily="34" charset="0"/>
                <a:cs typeface="Arial" panose="020B0604020202020204" pitchFamily="34" charset="0"/>
              </a:rPr>
              <a:t>2 Thessalonians 1:7  and to give you who are troubled rest with us when </a:t>
            </a:r>
            <a:r>
              <a:rPr lang="en-US" b="1" dirty="0">
                <a:solidFill>
                  <a:srgbClr val="000000"/>
                </a:solidFill>
                <a:latin typeface="Arial" panose="020B0604020202020204" pitchFamily="34" charset="0"/>
                <a:cs typeface="Arial" panose="020B0604020202020204" pitchFamily="34" charset="0"/>
              </a:rPr>
              <a:t>the Lord Jesus </a:t>
            </a:r>
            <a:r>
              <a:rPr lang="en-US" dirty="0">
                <a:solidFill>
                  <a:srgbClr val="000000"/>
                </a:solidFill>
                <a:latin typeface="Arial" panose="020B0604020202020204" pitchFamily="34" charset="0"/>
                <a:cs typeface="Arial" panose="020B0604020202020204" pitchFamily="34" charset="0"/>
              </a:rPr>
              <a:t>is revealed from heaven with His mighty angels,</a:t>
            </a:r>
            <a:br>
              <a:rPr lang="en-US" dirty="0">
                <a:solidFill>
                  <a:srgbClr val="000000"/>
                </a:solidFill>
                <a:latin typeface="Arial" panose="020B0604020202020204" pitchFamily="34" charset="0"/>
                <a:cs typeface="Arial" panose="020B0604020202020204" pitchFamily="34" charset="0"/>
              </a:rPr>
            </a:br>
            <a:endParaRPr lang="en-US" dirty="0">
              <a:solidFill>
                <a:srgbClr val="000000"/>
              </a:solidFill>
              <a:latin typeface="Arial" panose="020B0604020202020204" pitchFamily="34" charset="0"/>
              <a:cs typeface="Arial" panose="020B0604020202020204" pitchFamily="34" charset="0"/>
            </a:endParaRPr>
          </a:p>
          <a:p>
            <a:pPr algn="l" rtl="0"/>
            <a:r>
              <a:rPr lang="en-US" dirty="0">
                <a:solidFill>
                  <a:srgbClr val="000000"/>
                </a:solidFill>
                <a:latin typeface="Arial" panose="020B0604020202020204" pitchFamily="34" charset="0"/>
                <a:cs typeface="Arial" panose="020B0604020202020204" pitchFamily="34" charset="0"/>
              </a:rPr>
              <a:t>Hebrews 7:22-24  by so much more </a:t>
            </a:r>
            <a:r>
              <a:rPr lang="en-US" b="1" dirty="0">
                <a:solidFill>
                  <a:srgbClr val="000000"/>
                </a:solidFill>
                <a:latin typeface="Arial" panose="020B0604020202020204" pitchFamily="34" charset="0"/>
                <a:cs typeface="Arial" panose="020B0604020202020204" pitchFamily="34" charset="0"/>
              </a:rPr>
              <a:t>Jesus</a:t>
            </a:r>
            <a:r>
              <a:rPr lang="en-US" dirty="0">
                <a:solidFill>
                  <a:srgbClr val="000000"/>
                </a:solidFill>
                <a:latin typeface="Arial" panose="020B0604020202020204" pitchFamily="34" charset="0"/>
                <a:cs typeface="Arial" panose="020B0604020202020204" pitchFamily="34" charset="0"/>
              </a:rPr>
              <a:t> has become a surety of a better covenant.  (23)  Also there were many priests, because they were prevented by death from continuing.  (24)  But He, because He continues forever, has an unchangeable priesthood.</a:t>
            </a:r>
          </a:p>
          <a:p>
            <a:br>
              <a:rPr lang="en-US" sz="1800" dirty="0">
                <a:solidFill>
                  <a:srgbClr val="000000"/>
                </a:solidFill>
                <a:latin typeface="Arial" panose="020B0604020202020204" pitchFamily="34" charset="0"/>
              </a:rPr>
            </a:br>
            <a:endParaRPr lang="en-US" dirty="0"/>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14</a:t>
            </a:fld>
            <a:endParaRPr lang="en-US">
              <a:solidFill>
                <a:prstClr val="black"/>
              </a:solidFill>
              <a:latin typeface="Calibri"/>
            </a:endParaRPr>
          </a:p>
        </p:txBody>
      </p:sp>
    </p:spTree>
    <p:extLst>
      <p:ext uri="{BB962C8B-B14F-4D97-AF65-F5344CB8AC3E}">
        <p14:creationId xmlns:p14="http://schemas.microsoft.com/office/powerpoint/2010/main" val="314970125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 14:7 "If you had known Me, you would have known My Father also; and from now on you know Him and have seen Him."</a:t>
            </a:r>
          </a:p>
          <a:p>
            <a:r>
              <a:rPr lang="en-US" dirty="0"/>
              <a:t> 8 Philip said to Him, "Lord, show us the Father, and it is sufficient for us."</a:t>
            </a:r>
          </a:p>
          <a:p>
            <a:r>
              <a:rPr lang="en-US" dirty="0"/>
              <a:t> 9 Jesus said to him, "Have I been with you so long, and yet you have not known Me, Philip? </a:t>
            </a:r>
            <a:r>
              <a:rPr lang="en-US" b="1" dirty="0"/>
              <a:t>He who has seen Me has seen the Father</a:t>
            </a:r>
            <a:r>
              <a:rPr lang="en-US" dirty="0"/>
              <a:t>; so how can you say, 'Show us the Father'?</a:t>
            </a:r>
          </a:p>
          <a:p>
            <a:r>
              <a:rPr lang="en-US" dirty="0"/>
              <a:t> 10 "Do you not believe that I am in the Father, and the Father in Me? The words that I speak to you I do not speak on My own authority; but the Father who dwells in Me does the works.</a:t>
            </a:r>
          </a:p>
          <a:p>
            <a:r>
              <a:rPr lang="en-US" dirty="0"/>
              <a:t> 11 "Believe Me </a:t>
            </a:r>
            <a:r>
              <a:rPr lang="en-US" b="1" dirty="0"/>
              <a:t>that I am in the Father and the Father in Me</a:t>
            </a:r>
            <a:r>
              <a:rPr lang="en-US" dirty="0"/>
              <a:t>, or else believe Me for the sake of the works themselves.</a:t>
            </a:r>
          </a:p>
          <a:p>
            <a:endParaRPr lang="en-US" dirty="0"/>
          </a:p>
          <a:p>
            <a:r>
              <a:rPr lang="en-US" dirty="0"/>
              <a:t>Joh 16:28 "</a:t>
            </a:r>
            <a:r>
              <a:rPr lang="en-US" b="1" dirty="0"/>
              <a:t>I came forth from the Father </a:t>
            </a:r>
            <a:r>
              <a:rPr lang="en-US" dirty="0"/>
              <a:t>and have come into the world. Again, I leave the world and go to the Father."</a:t>
            </a:r>
          </a:p>
          <a:p>
            <a:r>
              <a:rPr lang="en-US" dirty="0"/>
              <a:t>  30 "Now we are sure that You know all things, and have no need that anyone should question You. </a:t>
            </a:r>
            <a:r>
              <a:rPr lang="en-US" b="1" dirty="0"/>
              <a:t>By this we believe that You came forth from God</a:t>
            </a:r>
            <a:r>
              <a:rPr lang="en-US" dirty="0"/>
              <a:t>."</a:t>
            </a:r>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15</a:t>
            </a:fld>
            <a:endParaRPr lang="en-US">
              <a:solidFill>
                <a:prstClr val="black"/>
              </a:solidFill>
              <a:latin typeface="Calibri"/>
            </a:endParaRPr>
          </a:p>
        </p:txBody>
      </p:sp>
    </p:spTree>
    <p:extLst>
      <p:ext uri="{BB962C8B-B14F-4D97-AF65-F5344CB8AC3E}">
        <p14:creationId xmlns:p14="http://schemas.microsoft.com/office/powerpoint/2010/main" val="341711166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0DF6D6-4D2B-3F30-4702-5C2B6F48B57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802656-E383-3715-EA94-0219AFF10B7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9B3FB82-BB66-CD82-2140-9758969AE137}"/>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B0280E47-65D6-A768-EF1F-6217AC4BCE3B}"/>
              </a:ext>
            </a:extLst>
          </p:cNvPr>
          <p:cNvSpPr>
            <a:spLocks noGrp="1"/>
          </p:cNvSpPr>
          <p:nvPr>
            <p:ph type="ftr" sz="quarter" idx="10"/>
          </p:nvPr>
        </p:nvSpPr>
        <p:spPr/>
        <p:txBody>
          <a:bodyPr/>
          <a:lstStyle/>
          <a:p>
            <a:pPr marL="0" marR="0" lvl="0" indent="0" algn="l" defTabSz="9353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Life of Christ 3 -- Lesson 14</a:t>
            </a:r>
          </a:p>
        </p:txBody>
      </p:sp>
      <p:sp>
        <p:nvSpPr>
          <p:cNvPr id="5" name="Slide Number Placeholder 4">
            <a:extLst>
              <a:ext uri="{FF2B5EF4-FFF2-40B4-BE49-F238E27FC236}">
                <a16:creationId xmlns:a16="http://schemas.microsoft.com/office/drawing/2014/main" id="{29BCBED5-B141-FB2F-AFA5-FA2D3069F31E}"/>
              </a:ext>
            </a:extLst>
          </p:cNvPr>
          <p:cNvSpPr>
            <a:spLocks noGrp="1"/>
          </p:cNvSpPr>
          <p:nvPr>
            <p:ph type="sldNum" sz="quarter" idx="11"/>
          </p:nvPr>
        </p:nvSpPr>
        <p:spPr/>
        <p:txBody>
          <a:bodyPr/>
          <a:lstStyle/>
          <a:p>
            <a:pPr marL="0" marR="0" lvl="0" indent="0" algn="r" defTabSz="935340" rtl="0" eaLnBrk="1" fontAlgn="auto" latinLnBrk="0" hangingPunct="1">
              <a:lnSpc>
                <a:spcPct val="100000"/>
              </a:lnSpc>
              <a:spcBef>
                <a:spcPts val="0"/>
              </a:spcBef>
              <a:spcAft>
                <a:spcPts val="0"/>
              </a:spcAft>
              <a:buClrTx/>
              <a:buSzTx/>
              <a:buFontTx/>
              <a:buNone/>
              <a:tabLst/>
              <a:defRPr/>
            </a:pPr>
            <a:fld id="{EF87C63F-9D99-40E1-8A3E-51491F7A6004}"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534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10440265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17</a:t>
            </a:fld>
            <a:endParaRPr lang="en-US">
              <a:solidFill>
                <a:prstClr val="black"/>
              </a:solidFill>
              <a:latin typeface="Calibri"/>
            </a:endParaRPr>
          </a:p>
        </p:txBody>
      </p:sp>
    </p:spTree>
    <p:extLst>
      <p:ext uri="{BB962C8B-B14F-4D97-AF65-F5344CB8AC3E}">
        <p14:creationId xmlns:p14="http://schemas.microsoft.com/office/powerpoint/2010/main" val="190288689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“keep them” is not teaching the impossibility of apostasy; they could leave, their choice (Judas)</a:t>
            </a:r>
          </a:p>
          <a:p>
            <a:endParaRPr lang="en-US" dirty="0"/>
          </a:p>
          <a:p>
            <a:r>
              <a:rPr lang="en-US" dirty="0"/>
              <a:t>Ps 41:9 Even my own familiar friend in whom I trusted, Who ate my bread, Has lifted up his heel against me.</a:t>
            </a:r>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18</a:t>
            </a:fld>
            <a:endParaRPr lang="en-US">
              <a:solidFill>
                <a:prstClr val="black"/>
              </a:solidFill>
              <a:latin typeface="Calibri"/>
            </a:endParaRPr>
          </a:p>
        </p:txBody>
      </p:sp>
    </p:spTree>
    <p:extLst>
      <p:ext uri="{BB962C8B-B14F-4D97-AF65-F5344CB8AC3E}">
        <p14:creationId xmlns:p14="http://schemas.microsoft.com/office/powerpoint/2010/main" val="3299681834"/>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19</a:t>
            </a:fld>
            <a:endParaRPr lang="en-US">
              <a:solidFill>
                <a:prstClr val="black"/>
              </a:solidFill>
              <a:latin typeface="Calibri"/>
            </a:endParaRPr>
          </a:p>
        </p:txBody>
      </p:sp>
    </p:spTree>
    <p:extLst>
      <p:ext uri="{BB962C8B-B14F-4D97-AF65-F5344CB8AC3E}">
        <p14:creationId xmlns:p14="http://schemas.microsoft.com/office/powerpoint/2010/main" val="17148123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Life of Christ 3 -- Lesson 14</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F87C63F-9D99-40E1-8A3E-51491F7A6004}"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195707174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Clark—</a:t>
            </a:r>
          </a:p>
          <a:p>
            <a:r>
              <a:rPr lang="en-US" dirty="0"/>
              <a:t>Sanctify—This word has two meanings: 1. It signifies to consecrate, to separate from earth and common use, and to devote or dedicate to God and his service. 2. It signifies to make holy or pure. The prayer of Christ may be understood in both these senses. He prayed-1. That they might be fully consecrated to the work of the ministry, and separated from all worldly concerns. 2. That they might be holy, and patterns of all holiness to those to whom they announced the salvation of God. </a:t>
            </a:r>
          </a:p>
          <a:p>
            <a:endParaRPr lang="en-US" dirty="0"/>
          </a:p>
          <a:p>
            <a:r>
              <a:rPr lang="en-US" dirty="0"/>
              <a:t>Joh 17:17  "Sanctify them by Your truth. Your word is truth.</a:t>
            </a:r>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20</a:t>
            </a:fld>
            <a:endParaRPr lang="en-US">
              <a:solidFill>
                <a:prstClr val="black"/>
              </a:solidFill>
              <a:latin typeface="Calibri"/>
            </a:endParaRPr>
          </a:p>
        </p:txBody>
      </p:sp>
    </p:spTree>
    <p:extLst>
      <p:ext uri="{BB962C8B-B14F-4D97-AF65-F5344CB8AC3E}">
        <p14:creationId xmlns:p14="http://schemas.microsoft.com/office/powerpoint/2010/main" val="367222641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C94BD6D-2EB9-5D67-630C-1A0FF83B663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EE3577-AD87-A3E5-6C37-AF05EE5DFB1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9F8B28-6527-749A-5E19-37F2033A7EF5}"/>
              </a:ext>
            </a:extLst>
          </p:cNvPr>
          <p:cNvSpPr>
            <a:spLocks noGrp="1"/>
          </p:cNvSpPr>
          <p:nvPr>
            <p:ph type="body" idx="1"/>
          </p:nvPr>
        </p:nvSpPr>
        <p:spPr/>
        <p:txBody>
          <a:bodyPr/>
          <a:lstStyle/>
          <a:p>
            <a:r>
              <a:rPr lang="en-US" dirty="0"/>
              <a:t>Observation by Jeff Smith, 3-26-2025.  Jesus’ apostles were IN the world, but they were not to be OF the world.</a:t>
            </a:r>
          </a:p>
          <a:p>
            <a:endParaRPr lang="en-US" dirty="0"/>
          </a:p>
          <a:p>
            <a:r>
              <a:rPr lang="en-US" dirty="0"/>
              <a:t>2Co 6:17 Therefore "Come out from among them And be separate, says the Lord.</a:t>
            </a:r>
          </a:p>
          <a:p>
            <a:endParaRPr lang="en-US" dirty="0"/>
          </a:p>
          <a:p>
            <a:r>
              <a:rPr lang="en-US" dirty="0"/>
              <a:t>Joh 15:19 "If you were </a:t>
            </a:r>
            <a:r>
              <a:rPr lang="en-US" b="1" dirty="0"/>
              <a:t>of</a:t>
            </a:r>
            <a:r>
              <a:rPr lang="en-US" dirty="0"/>
              <a:t> the world, the world would love its own. Yet because you are </a:t>
            </a:r>
            <a:r>
              <a:rPr lang="en-US" b="1" dirty="0"/>
              <a:t>not of </a:t>
            </a:r>
            <a:r>
              <a:rPr lang="en-US" dirty="0"/>
              <a:t>the world, but I chose you </a:t>
            </a:r>
            <a:r>
              <a:rPr lang="en-US" b="1" dirty="0"/>
              <a:t>out</a:t>
            </a:r>
            <a:r>
              <a:rPr lang="en-US" dirty="0"/>
              <a:t> of the world, therefore the world hates you.</a:t>
            </a:r>
          </a:p>
          <a:p>
            <a:endParaRPr lang="en-US" dirty="0"/>
          </a:p>
          <a:p>
            <a:r>
              <a:rPr lang="en-US" dirty="0"/>
              <a:t>1Co 15:33 Do not be deceived: "Evil company corrupts good habits.“</a:t>
            </a:r>
          </a:p>
          <a:p>
            <a:endParaRPr lang="en-US" dirty="0"/>
          </a:p>
        </p:txBody>
      </p:sp>
      <p:sp>
        <p:nvSpPr>
          <p:cNvPr id="4" name="Footer Placeholder 3">
            <a:extLst>
              <a:ext uri="{FF2B5EF4-FFF2-40B4-BE49-F238E27FC236}">
                <a16:creationId xmlns:a16="http://schemas.microsoft.com/office/drawing/2014/main" id="{9B507D4F-37A6-15B2-5AB7-46E394AC6432}"/>
              </a:ext>
            </a:extLst>
          </p:cNvPr>
          <p:cNvSpPr>
            <a:spLocks noGrp="1"/>
          </p:cNvSpPr>
          <p:nvPr>
            <p:ph type="ftr" sz="quarter" idx="10"/>
          </p:nvPr>
        </p:nvSpPr>
        <p:spPr/>
        <p:txBody>
          <a:bodyPr/>
          <a:lstStyle/>
          <a:p>
            <a:pPr marL="0" marR="0" lvl="0" indent="0" algn="l" defTabSz="9353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Life of Christ 3 -- Lesson 14</a:t>
            </a:r>
          </a:p>
        </p:txBody>
      </p:sp>
      <p:sp>
        <p:nvSpPr>
          <p:cNvPr id="5" name="Slide Number Placeholder 4">
            <a:extLst>
              <a:ext uri="{FF2B5EF4-FFF2-40B4-BE49-F238E27FC236}">
                <a16:creationId xmlns:a16="http://schemas.microsoft.com/office/drawing/2014/main" id="{3D503D71-8026-3E5D-A41F-2419402A32D1}"/>
              </a:ext>
            </a:extLst>
          </p:cNvPr>
          <p:cNvSpPr>
            <a:spLocks noGrp="1"/>
          </p:cNvSpPr>
          <p:nvPr>
            <p:ph type="sldNum" sz="quarter" idx="11"/>
          </p:nvPr>
        </p:nvSpPr>
        <p:spPr/>
        <p:txBody>
          <a:bodyPr/>
          <a:lstStyle/>
          <a:p>
            <a:pPr marL="0" marR="0" lvl="0" indent="0" algn="r" defTabSz="935340" rtl="0" eaLnBrk="1" fontAlgn="auto" latinLnBrk="0" hangingPunct="1">
              <a:lnSpc>
                <a:spcPct val="100000"/>
              </a:lnSpc>
              <a:spcBef>
                <a:spcPts val="0"/>
              </a:spcBef>
              <a:spcAft>
                <a:spcPts val="0"/>
              </a:spcAft>
              <a:buClrTx/>
              <a:buSzTx/>
              <a:buFontTx/>
              <a:buNone/>
              <a:tabLst/>
              <a:defRPr/>
            </a:pPr>
            <a:fld id="{EF87C63F-9D99-40E1-8A3E-51491F7A6004}"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534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73569307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Mt 28:19 "Go therefore and </a:t>
            </a:r>
            <a:r>
              <a:rPr lang="en-US" b="1" dirty="0"/>
              <a:t>make disciples of all the nations</a:t>
            </a:r>
            <a:r>
              <a:rPr lang="en-US" dirty="0"/>
              <a:t>, baptizing them in the name of the Father and of the Son and of the Holy Spirit,</a:t>
            </a:r>
          </a:p>
          <a:p>
            <a:r>
              <a:rPr lang="en-US" dirty="0"/>
              <a:t> 20 </a:t>
            </a:r>
            <a:r>
              <a:rPr lang="en-US" b="1" dirty="0"/>
              <a:t>"teaching them </a:t>
            </a:r>
            <a:r>
              <a:rPr lang="en-US" dirty="0"/>
              <a:t>to observe all things that I have commanded you; and lo, I am with you always, even to the end of the age." Amen.</a:t>
            </a:r>
          </a:p>
          <a:p>
            <a:endParaRPr lang="en-US" dirty="0"/>
          </a:p>
          <a:p>
            <a:r>
              <a:rPr lang="en-US" dirty="0"/>
              <a:t>Joh 10:16 "And </a:t>
            </a:r>
            <a:r>
              <a:rPr lang="en-US" b="1" dirty="0"/>
              <a:t>other sheep </a:t>
            </a:r>
            <a:r>
              <a:rPr lang="en-US" dirty="0"/>
              <a:t>I have which are not of this fold; them also I must bring, and they will hear My voice; and </a:t>
            </a:r>
            <a:r>
              <a:rPr lang="en-US" b="1" dirty="0"/>
              <a:t>there will be one flock and one shepherd</a:t>
            </a:r>
            <a:r>
              <a:rPr lang="en-US" dirty="0"/>
              <a:t>.</a:t>
            </a:r>
          </a:p>
          <a:p>
            <a:endParaRPr lang="en-US" dirty="0"/>
          </a:p>
          <a:p>
            <a:r>
              <a:rPr lang="en-US" dirty="0"/>
              <a:t>Joh 17:21 "that they all may be one, as You, Father, are in Me, and I in You; </a:t>
            </a:r>
            <a:r>
              <a:rPr lang="en-US" b="1" dirty="0"/>
              <a:t>that they also may be one in Us</a:t>
            </a:r>
            <a:r>
              <a:rPr lang="en-US" dirty="0"/>
              <a:t>, that the world may believe that You sent Me.</a:t>
            </a:r>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22</a:t>
            </a:fld>
            <a:endParaRPr lang="en-US">
              <a:solidFill>
                <a:prstClr val="black"/>
              </a:solidFill>
              <a:latin typeface="Calibri"/>
            </a:endParaRPr>
          </a:p>
        </p:txBody>
      </p:sp>
    </p:spTree>
    <p:extLst>
      <p:ext uri="{BB962C8B-B14F-4D97-AF65-F5344CB8AC3E}">
        <p14:creationId xmlns:p14="http://schemas.microsoft.com/office/powerpoint/2010/main" val="394818844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Heb 2:9 But we see Jesus, who was made a little lower than the angels, </a:t>
            </a:r>
            <a:r>
              <a:rPr lang="en-US" b="1" dirty="0"/>
              <a:t>for the suffering of death crowned with glory and honor</a:t>
            </a:r>
            <a:r>
              <a:rPr lang="en-US" dirty="0"/>
              <a:t>, that He, by the grace of God, might taste death for everyone.</a:t>
            </a:r>
          </a:p>
          <a:p>
            <a:r>
              <a:rPr lang="en-US" dirty="0"/>
              <a:t> 10 For it was fitting for Him, for whom are all things and by whom are all things, in bringing many sons to glory, to make the captain of their salvation perfect through sufferings.</a:t>
            </a:r>
          </a:p>
          <a:p>
            <a:endParaRPr lang="en-US" dirty="0"/>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23</a:t>
            </a:fld>
            <a:endParaRPr lang="en-US">
              <a:solidFill>
                <a:prstClr val="black"/>
              </a:solidFill>
              <a:latin typeface="Calibri"/>
            </a:endParaRPr>
          </a:p>
        </p:txBody>
      </p:sp>
    </p:spTree>
    <p:extLst>
      <p:ext uri="{BB962C8B-B14F-4D97-AF65-F5344CB8AC3E}">
        <p14:creationId xmlns:p14="http://schemas.microsoft.com/office/powerpoint/2010/main" val="104488157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Joh 17:24 "Father, I desire that they also whom You gave </a:t>
            </a:r>
            <a:r>
              <a:rPr lang="en-US" b="1" dirty="0"/>
              <a:t>Me may be with Me where I am</a:t>
            </a:r>
            <a:r>
              <a:rPr lang="en-US" dirty="0"/>
              <a:t>, that they may behold My glory which You have given Me; for You loved Me before the foundation of the world.</a:t>
            </a:r>
          </a:p>
          <a:p>
            <a:endParaRPr lang="en-US" dirty="0"/>
          </a:p>
          <a:p>
            <a:r>
              <a:rPr lang="en-US" dirty="0"/>
              <a:t>2Th 2:13 </a:t>
            </a:r>
            <a:r>
              <a:rPr lang="en-US" strike="sngStrike" baseline="0" dirty="0"/>
              <a:t>¶ But we are bound to give thanks to God always for you, brethren beloved by the Lord</a:t>
            </a:r>
            <a:r>
              <a:rPr lang="en-US" dirty="0"/>
              <a:t>, because God from the beginning chose </a:t>
            </a:r>
            <a:r>
              <a:rPr lang="en-US" b="1" dirty="0"/>
              <a:t>you</a:t>
            </a:r>
            <a:r>
              <a:rPr lang="en-US" dirty="0"/>
              <a:t> for salvation through sanctification by the Spirit and belief in the truth,</a:t>
            </a:r>
          </a:p>
          <a:p>
            <a:r>
              <a:rPr lang="en-US" dirty="0"/>
              <a:t> 14 to which He called you by our gospel, </a:t>
            </a:r>
            <a:r>
              <a:rPr lang="en-US" b="1" dirty="0"/>
              <a:t>for the obtaining of the glory of our Lord Jesus Christ</a:t>
            </a:r>
            <a:r>
              <a:rPr lang="en-US" dirty="0"/>
              <a:t>.</a:t>
            </a:r>
          </a:p>
          <a:p>
            <a:endParaRPr lang="en-US" dirty="0"/>
          </a:p>
          <a:p>
            <a:r>
              <a:rPr lang="en-US" dirty="0"/>
              <a:t>Joh 14:9  …He who has seen Me has seen the Father</a:t>
            </a:r>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24</a:t>
            </a:fld>
            <a:endParaRPr lang="en-US">
              <a:solidFill>
                <a:prstClr val="black"/>
              </a:solidFill>
              <a:latin typeface="Calibri"/>
            </a:endParaRPr>
          </a:p>
        </p:txBody>
      </p:sp>
    </p:spTree>
    <p:extLst>
      <p:ext uri="{BB962C8B-B14F-4D97-AF65-F5344CB8AC3E}">
        <p14:creationId xmlns:p14="http://schemas.microsoft.com/office/powerpoint/2010/main" val="88711507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CD071F-B0B8-3FC9-0DA7-511F57D834E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CCC01FD-BABF-D72F-B6AD-A3E588C565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0C9394-F45B-E0E7-B720-2AF9DE382363}"/>
              </a:ext>
            </a:extLst>
          </p:cNvPr>
          <p:cNvSpPr>
            <a:spLocks noGrp="1"/>
          </p:cNvSpPr>
          <p:nvPr>
            <p:ph type="body" idx="1"/>
          </p:nvPr>
        </p:nvSpPr>
        <p:spPr/>
        <p:txBody>
          <a:bodyPr/>
          <a:lstStyle/>
          <a:p>
            <a:endParaRPr lang="en-US" dirty="0"/>
          </a:p>
          <a:p>
            <a:r>
              <a:rPr lang="en-US" dirty="0"/>
              <a:t>Max Dawson (excerpt from article)—</a:t>
            </a:r>
          </a:p>
          <a:p>
            <a:r>
              <a:rPr lang="en-US" b="0" i="0" dirty="0">
                <a:solidFill>
                  <a:srgbClr val="000000"/>
                </a:solidFill>
                <a:effectLst/>
                <a:latin typeface="Tahoma" panose="020B0604030504040204" pitchFamily="34" charset="0"/>
              </a:rPr>
              <a:t>I want to return to John 17 with a question. When Jesus prayed for Himself, for His apostles, and for all believers, what did He expect? Did He expect God to do something in answer to His prayer? Or was it all just a psychological thing in His mind? Jesus believed His Father in heaven would hear His prayer and would act upon it! He believed "God works."</a:t>
            </a:r>
            <a:endParaRPr lang="en-US" b="0" dirty="0"/>
          </a:p>
        </p:txBody>
      </p:sp>
      <p:sp>
        <p:nvSpPr>
          <p:cNvPr id="4" name="Footer Placeholder 3">
            <a:extLst>
              <a:ext uri="{FF2B5EF4-FFF2-40B4-BE49-F238E27FC236}">
                <a16:creationId xmlns:a16="http://schemas.microsoft.com/office/drawing/2014/main" id="{9161040A-2E52-A2AC-87D3-1967BDEDC30D}"/>
              </a:ext>
            </a:extLst>
          </p:cNvPr>
          <p:cNvSpPr>
            <a:spLocks noGrp="1"/>
          </p:cNvSpPr>
          <p:nvPr>
            <p:ph type="ftr" sz="quarter" idx="10"/>
          </p:nvPr>
        </p:nvSpPr>
        <p:spPr/>
        <p:txBody>
          <a:bodyPr/>
          <a:lstStyle/>
          <a:p>
            <a:pPr marL="0" marR="0" lvl="0" indent="0" algn="l" defTabSz="93534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a:ea typeface="+mn-ea"/>
                <a:cs typeface="+mn-cs"/>
              </a:rPr>
              <a:t>Life of Christ 3 -- Lesson 14</a:t>
            </a:r>
          </a:p>
        </p:txBody>
      </p:sp>
      <p:sp>
        <p:nvSpPr>
          <p:cNvPr id="5" name="Slide Number Placeholder 4">
            <a:extLst>
              <a:ext uri="{FF2B5EF4-FFF2-40B4-BE49-F238E27FC236}">
                <a16:creationId xmlns:a16="http://schemas.microsoft.com/office/drawing/2014/main" id="{D6E4DE26-BB25-28FC-B1F5-FBF4051A84EF}"/>
              </a:ext>
            </a:extLst>
          </p:cNvPr>
          <p:cNvSpPr>
            <a:spLocks noGrp="1"/>
          </p:cNvSpPr>
          <p:nvPr>
            <p:ph type="sldNum" sz="quarter" idx="11"/>
          </p:nvPr>
        </p:nvSpPr>
        <p:spPr/>
        <p:txBody>
          <a:bodyPr/>
          <a:lstStyle/>
          <a:p>
            <a:pPr marL="0" marR="0" lvl="0" indent="0" algn="r" defTabSz="935340" rtl="0" eaLnBrk="1" fontAlgn="auto" latinLnBrk="0" hangingPunct="1">
              <a:lnSpc>
                <a:spcPct val="100000"/>
              </a:lnSpc>
              <a:spcBef>
                <a:spcPts val="0"/>
              </a:spcBef>
              <a:spcAft>
                <a:spcPts val="0"/>
              </a:spcAft>
              <a:buClrTx/>
              <a:buSzTx/>
              <a:buFontTx/>
              <a:buNone/>
              <a:tabLst/>
              <a:defRPr/>
            </a:pPr>
            <a:fld id="{EF87C63F-9D99-40E1-8A3E-51491F7A6004}"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93534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806805330"/>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26</a:t>
            </a:fld>
            <a:endParaRPr lang="en-US">
              <a:solidFill>
                <a:prstClr val="black"/>
              </a:solidFill>
              <a:latin typeface="Calibri"/>
            </a:endParaRPr>
          </a:p>
        </p:txBody>
      </p:sp>
    </p:spTree>
    <p:extLst>
      <p:ext uri="{BB962C8B-B14F-4D97-AF65-F5344CB8AC3E}">
        <p14:creationId xmlns:p14="http://schemas.microsoft.com/office/powerpoint/2010/main" val="20692082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pPr defTabSz="935340">
              <a:defRPr/>
            </a:pPr>
            <a:fld id="{D9265915-22E8-42FF-85DD-9D21D4F2D085}" type="slidenum">
              <a:rPr lang="en-US">
                <a:solidFill>
                  <a:srgbClr val="000000"/>
                </a:solidFill>
                <a:latin typeface="Arial" charset="0"/>
              </a:rPr>
              <a:pPr defTabSz="935340">
                <a:defRPr/>
              </a:pPr>
              <a:t>27</a:t>
            </a:fld>
            <a:endParaRPr lang="en-US">
              <a:solidFill>
                <a:srgbClr val="000000"/>
              </a:solidFill>
              <a:latin typeface="Arial" charset="0"/>
            </a:endParaRPr>
          </a:p>
        </p:txBody>
      </p:sp>
      <p:sp>
        <p:nvSpPr>
          <p:cNvPr id="31747" name="Rectangle 2"/>
          <p:cNvSpPr>
            <a:spLocks noGrp="1" noRot="1" noChangeAspect="1" noChangeArrowheads="1" noTextEdit="1"/>
          </p:cNvSpPr>
          <p:nvPr>
            <p:ph type="sldImg"/>
          </p:nvPr>
        </p:nvSpPr>
        <p:spPr>
          <a:xfrm>
            <a:off x="406400" y="696913"/>
            <a:ext cx="6197600" cy="3486150"/>
          </a:xfrm>
          <a:ln/>
        </p:spPr>
      </p:sp>
      <p:sp>
        <p:nvSpPr>
          <p:cNvPr id="31748" name="Rectangle 3"/>
          <p:cNvSpPr>
            <a:spLocks noGrp="1" noChangeArrowheads="1"/>
          </p:cNvSpPr>
          <p:nvPr>
            <p:ph type="body" idx="1"/>
          </p:nvPr>
        </p:nvSpPr>
        <p:spPr>
          <a:noFill/>
        </p:spPr>
        <p:txBody>
          <a:bodyPr/>
          <a:lstStyle/>
          <a:p>
            <a:pPr eaLnBrk="1" hangingPunct="1"/>
            <a:endParaRPr lang="en-US"/>
          </a:p>
        </p:txBody>
      </p:sp>
      <p:sp>
        <p:nvSpPr>
          <p:cNvPr id="2" name="Footer Placeholder 1"/>
          <p:cNvSpPr>
            <a:spLocks noGrp="1"/>
          </p:cNvSpPr>
          <p:nvPr>
            <p:ph type="ftr" sz="quarter" idx="10"/>
          </p:nvPr>
        </p:nvSpPr>
        <p:spPr/>
        <p:txBody>
          <a:bodyPr/>
          <a:lstStyle/>
          <a:p>
            <a:r>
              <a:rPr lang="en-US"/>
              <a:t>Life of Christ 3 -- Lesson 14</a:t>
            </a:r>
          </a:p>
        </p:txBody>
      </p:sp>
    </p:spTree>
    <p:extLst>
      <p:ext uri="{BB962C8B-B14F-4D97-AF65-F5344CB8AC3E}">
        <p14:creationId xmlns:p14="http://schemas.microsoft.com/office/powerpoint/2010/main" val="164473956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fld id="{D9265915-22E8-42FF-85DD-9D21D4F2D085}" type="slidenum">
              <a:rPr lang="en-US" smtClean="0">
                <a:solidFill>
                  <a:srgbClr val="000000"/>
                </a:solidFill>
                <a:latin typeface="Arial" charset="0"/>
              </a:rPr>
              <a:pPr/>
              <a:t>28</a:t>
            </a:fld>
            <a:endParaRPr lang="en-US">
              <a:solidFill>
                <a:srgbClr val="000000"/>
              </a:solidFill>
              <a:latin typeface="Arial" charset="0"/>
            </a:endParaRPr>
          </a:p>
        </p:txBody>
      </p:sp>
      <p:sp>
        <p:nvSpPr>
          <p:cNvPr id="31747" name="Rectangle 2"/>
          <p:cNvSpPr>
            <a:spLocks noGrp="1" noRot="1" noChangeAspect="1" noChangeArrowheads="1" noTextEdit="1"/>
          </p:cNvSpPr>
          <p:nvPr>
            <p:ph type="sldImg"/>
          </p:nvPr>
        </p:nvSpPr>
        <p:spPr>
          <a:xfrm>
            <a:off x="406400" y="696913"/>
            <a:ext cx="6197600" cy="3486150"/>
          </a:xfrm>
          <a:ln/>
        </p:spPr>
      </p:sp>
      <p:sp>
        <p:nvSpPr>
          <p:cNvPr id="31748" name="Rectangle 3"/>
          <p:cNvSpPr>
            <a:spLocks noGrp="1" noChangeArrowheads="1"/>
          </p:cNvSpPr>
          <p:nvPr>
            <p:ph type="body" idx="1"/>
          </p:nvPr>
        </p:nvSpPr>
        <p:spPr>
          <a:noFill/>
        </p:spPr>
        <p:txBody>
          <a:bodyPr/>
          <a:lstStyle/>
          <a:p>
            <a:pPr eaLnBrk="1" hangingPunct="1"/>
            <a:endParaRPr lang="en-US"/>
          </a:p>
        </p:txBody>
      </p:sp>
      <p:sp>
        <p:nvSpPr>
          <p:cNvPr id="2" name="Footer Placeholder 1"/>
          <p:cNvSpPr>
            <a:spLocks noGrp="1"/>
          </p:cNvSpPr>
          <p:nvPr>
            <p:ph type="ftr" sz="quarter" idx="10"/>
          </p:nvPr>
        </p:nvSpPr>
        <p:spPr/>
        <p:txBody>
          <a:bodyPr/>
          <a:lstStyle/>
          <a:p>
            <a:r>
              <a:rPr lang="en-US"/>
              <a:t>Life of Christ 3 -- Lesson 14</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fld id="{5C55A68C-FCD0-495F-82C1-5228BEF5FCEE}" type="slidenum">
              <a:rPr lang="en-US" smtClean="0">
                <a:solidFill>
                  <a:srgbClr val="000000"/>
                </a:solidFill>
                <a:latin typeface="Arial" charset="0"/>
              </a:rPr>
              <a:pPr/>
              <a:t>3</a:t>
            </a:fld>
            <a:endParaRPr lang="en-US">
              <a:solidFill>
                <a:srgbClr val="000000"/>
              </a:solidFill>
              <a:latin typeface="Arial" charset="0"/>
            </a:endParaRPr>
          </a:p>
        </p:txBody>
      </p:sp>
      <p:sp>
        <p:nvSpPr>
          <p:cNvPr id="32771" name="Rectangle 2"/>
          <p:cNvSpPr>
            <a:spLocks noGrp="1" noRot="1" noChangeAspect="1" noChangeArrowheads="1" noTextEdit="1"/>
          </p:cNvSpPr>
          <p:nvPr>
            <p:ph type="sldImg"/>
          </p:nvPr>
        </p:nvSpPr>
        <p:spPr>
          <a:xfrm>
            <a:off x="406400" y="696913"/>
            <a:ext cx="6197600" cy="3486150"/>
          </a:xfrm>
          <a:ln/>
        </p:spPr>
      </p:sp>
      <p:sp>
        <p:nvSpPr>
          <p:cNvPr id="32772" name="Rectangle 3"/>
          <p:cNvSpPr>
            <a:spLocks noGrp="1" noChangeArrowheads="1"/>
          </p:cNvSpPr>
          <p:nvPr>
            <p:ph type="body" idx="1"/>
          </p:nvPr>
        </p:nvSpPr>
        <p:spPr>
          <a:noFill/>
        </p:spPr>
        <p:txBody>
          <a:bodyPr/>
          <a:lstStyle/>
          <a:p>
            <a:pPr eaLnBrk="1" hangingPunct="1"/>
            <a:endParaRPr lang="en-US" dirty="0"/>
          </a:p>
        </p:txBody>
      </p:sp>
      <p:sp>
        <p:nvSpPr>
          <p:cNvPr id="2" name="Footer Placeholder 1"/>
          <p:cNvSpPr>
            <a:spLocks noGrp="1"/>
          </p:cNvSpPr>
          <p:nvPr>
            <p:ph type="ftr" sz="quarter" idx="10"/>
          </p:nvPr>
        </p:nvSpPr>
        <p:spPr/>
        <p:txBody>
          <a:bodyPr/>
          <a:lstStyle/>
          <a:p>
            <a:r>
              <a:rPr lang="en-US"/>
              <a:t>Life of Christ 3 -- Lesson 14</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Footer Placeholder 3"/>
          <p:cNvSpPr>
            <a:spLocks noGrp="1"/>
          </p:cNvSpPr>
          <p:nvPr>
            <p:ph type="ftr" sz="quarter" idx="4"/>
          </p:nvPr>
        </p:nvSpPr>
        <p:spPr/>
        <p:txBody>
          <a:bodyPr/>
          <a:lstStyle/>
          <a:p>
            <a:r>
              <a:rPr lang="en-US"/>
              <a:t>Life of Christ 3 -- Lesson 14</a:t>
            </a:r>
          </a:p>
        </p:txBody>
      </p:sp>
      <p:sp>
        <p:nvSpPr>
          <p:cNvPr id="5" name="Slide Number Placeholder 4"/>
          <p:cNvSpPr>
            <a:spLocks noGrp="1"/>
          </p:cNvSpPr>
          <p:nvPr>
            <p:ph type="sldNum" sz="quarter" idx="5"/>
          </p:nvPr>
        </p:nvSpPr>
        <p:spPr/>
        <p:txBody>
          <a:bodyPr/>
          <a:lstStyle/>
          <a:p>
            <a:fld id="{EF87C63F-9D99-40E1-8A3E-51491F7A6004}" type="slidenum">
              <a:rPr lang="en-US" smtClean="0"/>
              <a:pPr/>
              <a:t>4</a:t>
            </a:fld>
            <a:endParaRPr lang="en-US"/>
          </a:p>
        </p:txBody>
      </p:sp>
    </p:spTree>
    <p:extLst>
      <p:ext uri="{BB962C8B-B14F-4D97-AF65-F5344CB8AC3E}">
        <p14:creationId xmlns:p14="http://schemas.microsoft.com/office/powerpoint/2010/main" val="27902591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Truth—</a:t>
            </a:r>
          </a:p>
          <a:p>
            <a:r>
              <a:rPr lang="en-US" dirty="0"/>
              <a:t>Ancient authorities are about evenly balanced as to whether this verse should begin with the words “Supper was now in progress. . .” </a:t>
            </a:r>
            <a:r>
              <a:rPr lang="en-US" i="1" dirty="0"/>
              <a:t>(</a:t>
            </a:r>
            <a:r>
              <a:rPr lang="en-US" i="1" dirty="0" err="1"/>
              <a:t>deipnou</a:t>
            </a:r>
            <a:endParaRPr lang="en-US" i="1" dirty="0"/>
          </a:p>
          <a:p>
            <a:r>
              <a:rPr lang="en-US" i="1" dirty="0" err="1"/>
              <a:t>ginomenou</a:t>
            </a:r>
            <a:r>
              <a:rPr lang="en-US" i="1" dirty="0"/>
              <a:t>) </a:t>
            </a:r>
            <a:r>
              <a:rPr lang="en-US" dirty="0"/>
              <a:t>or “Supper having ended. . .” </a:t>
            </a:r>
            <a:r>
              <a:rPr lang="en-US" i="1" dirty="0"/>
              <a:t>(</a:t>
            </a:r>
            <a:r>
              <a:rPr lang="en-US" i="1" dirty="0" err="1"/>
              <a:t>deipnou</a:t>
            </a:r>
            <a:r>
              <a:rPr lang="en-US" i="1" dirty="0"/>
              <a:t> </a:t>
            </a:r>
            <a:r>
              <a:rPr lang="en-US" i="1" dirty="0" err="1"/>
              <a:t>genomenou</a:t>
            </a:r>
            <a:r>
              <a:rPr lang="en-US" i="1" dirty="0"/>
              <a:t>)</a:t>
            </a:r>
            <a:r>
              <a:rPr lang="en-US" dirty="0"/>
              <a:t>, but the context seems clearly in favor of the former. Later the author makes it clear that the meal had not ended (vv. 12, 23-26, 30).</a:t>
            </a:r>
          </a:p>
          <a:p>
            <a:endParaRPr lang="en-US" dirty="0"/>
          </a:p>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5</a:t>
            </a:fld>
            <a:endParaRPr lang="en-US">
              <a:solidFill>
                <a:prstClr val="black"/>
              </a:solidFill>
              <a:latin typeface="Calibri"/>
            </a:endParaRPr>
          </a:p>
        </p:txBody>
      </p:sp>
    </p:spTree>
    <p:extLst>
      <p:ext uri="{BB962C8B-B14F-4D97-AF65-F5344CB8AC3E}">
        <p14:creationId xmlns:p14="http://schemas.microsoft.com/office/powerpoint/2010/main" val="223853223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pPr defTabSz="935340">
              <a:defRPr/>
            </a:pPr>
            <a:fld id="{D9265915-22E8-42FF-85DD-9D21D4F2D085}" type="slidenum">
              <a:rPr lang="en-US">
                <a:solidFill>
                  <a:srgbClr val="000000"/>
                </a:solidFill>
                <a:latin typeface="Arial" charset="0"/>
              </a:rPr>
              <a:pPr defTabSz="935340">
                <a:defRPr/>
              </a:pPr>
              <a:t>6</a:t>
            </a:fld>
            <a:endParaRPr lang="en-US">
              <a:solidFill>
                <a:srgbClr val="000000"/>
              </a:solidFill>
              <a:latin typeface="Arial" charset="0"/>
            </a:endParaRPr>
          </a:p>
        </p:txBody>
      </p:sp>
      <p:sp>
        <p:nvSpPr>
          <p:cNvPr id="31747" name="Rectangle 2"/>
          <p:cNvSpPr>
            <a:spLocks noGrp="1" noRot="1" noChangeAspect="1" noChangeArrowheads="1" noTextEdit="1"/>
          </p:cNvSpPr>
          <p:nvPr>
            <p:ph type="sldImg"/>
          </p:nvPr>
        </p:nvSpPr>
        <p:spPr>
          <a:ln/>
        </p:spPr>
      </p:sp>
      <p:sp>
        <p:nvSpPr>
          <p:cNvPr id="31748" name="Rectangle 3"/>
          <p:cNvSpPr>
            <a:spLocks noGrp="1" noChangeArrowheads="1"/>
          </p:cNvSpPr>
          <p:nvPr>
            <p:ph type="body" idx="1"/>
          </p:nvPr>
        </p:nvSpPr>
        <p:spPr>
          <a:noFill/>
        </p:spPr>
        <p:txBody>
          <a:bodyPr/>
          <a:lstStyle/>
          <a:p>
            <a:pPr eaLnBrk="1" hangingPunct="1"/>
            <a:r>
              <a:rPr lang="en-US" dirty="0"/>
              <a:t>Joh 14:31 "But that the world may know that I love the Father, and as the Father gave Me commandment, so I do. </a:t>
            </a:r>
            <a:r>
              <a:rPr lang="en-US" b="1" dirty="0"/>
              <a:t>Arise, let us go from here</a:t>
            </a:r>
            <a:r>
              <a:rPr lang="en-US" dirty="0"/>
              <a:t>.</a:t>
            </a:r>
          </a:p>
        </p:txBody>
      </p:sp>
      <p:sp>
        <p:nvSpPr>
          <p:cNvPr id="2" name="Footer Placeholder 1"/>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Tree>
    <p:extLst>
      <p:ext uri="{BB962C8B-B14F-4D97-AF65-F5344CB8AC3E}">
        <p14:creationId xmlns:p14="http://schemas.microsoft.com/office/powerpoint/2010/main" val="32699309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pPr defTabSz="935340">
              <a:defRPr/>
            </a:pPr>
            <a:fld id="{5C55A68C-FCD0-495F-82C1-5228BEF5FCEE}" type="slidenum">
              <a:rPr lang="en-US">
                <a:solidFill>
                  <a:srgbClr val="000000"/>
                </a:solidFill>
                <a:latin typeface="Arial" charset="0"/>
              </a:rPr>
              <a:pPr defTabSz="935340">
                <a:defRPr/>
              </a:pPr>
              <a:t>7</a:t>
            </a:fld>
            <a:endParaRPr lang="en-US">
              <a:solidFill>
                <a:srgbClr val="000000"/>
              </a:solidFill>
              <a:latin typeface="Arial" charset="0"/>
            </a:endParaRPr>
          </a:p>
        </p:txBody>
      </p:sp>
      <p:sp>
        <p:nvSpPr>
          <p:cNvPr id="32771" name="Rectangle 2"/>
          <p:cNvSpPr>
            <a:spLocks noGrp="1" noRot="1" noChangeAspect="1" noChangeArrowheads="1" noTextEdit="1"/>
          </p:cNvSpPr>
          <p:nvPr>
            <p:ph type="sldImg"/>
          </p:nvPr>
        </p:nvSpPr>
        <p:spPr>
          <a:xfrm>
            <a:off x="406400" y="696913"/>
            <a:ext cx="6197600" cy="3486150"/>
          </a:xfrm>
          <a:ln/>
        </p:spPr>
      </p:sp>
      <p:sp>
        <p:nvSpPr>
          <p:cNvPr id="32772" name="Rectangle 3"/>
          <p:cNvSpPr>
            <a:spLocks noGrp="1" noChangeArrowheads="1"/>
          </p:cNvSpPr>
          <p:nvPr>
            <p:ph type="body" idx="1"/>
          </p:nvPr>
        </p:nvSpPr>
        <p:spPr>
          <a:noFill/>
        </p:spPr>
        <p:txBody>
          <a:bodyPr/>
          <a:lstStyle/>
          <a:p>
            <a:pPr eaLnBrk="1" hangingPunct="1"/>
            <a:endParaRPr lang="en-US" dirty="0"/>
          </a:p>
        </p:txBody>
      </p:sp>
      <p:sp>
        <p:nvSpPr>
          <p:cNvPr id="2" name="Footer Placeholder 1"/>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Tree>
    <p:extLst>
      <p:ext uri="{BB962C8B-B14F-4D97-AF65-F5344CB8AC3E}">
        <p14:creationId xmlns:p14="http://schemas.microsoft.com/office/powerpoint/2010/main" val="405292560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a:noFill/>
        </p:spPr>
        <p:txBody>
          <a:bodyPr/>
          <a:lstStyle>
            <a:lvl1pPr>
              <a:defRPr>
                <a:solidFill>
                  <a:schemeClr val="tx1"/>
                </a:solidFill>
                <a:latin typeface="Verdana" pitchFamily="34" charset="0"/>
              </a:defRPr>
            </a:lvl1pPr>
            <a:lvl2pPr marL="759964" indent="-292294">
              <a:defRPr>
                <a:solidFill>
                  <a:schemeClr val="tx1"/>
                </a:solidFill>
                <a:latin typeface="Verdana" pitchFamily="34" charset="0"/>
              </a:defRPr>
            </a:lvl2pPr>
            <a:lvl3pPr marL="1169175" indent="-233835">
              <a:defRPr>
                <a:solidFill>
                  <a:schemeClr val="tx1"/>
                </a:solidFill>
                <a:latin typeface="Verdana" pitchFamily="34" charset="0"/>
              </a:defRPr>
            </a:lvl3pPr>
            <a:lvl4pPr marL="1636845" indent="-233835">
              <a:defRPr>
                <a:solidFill>
                  <a:schemeClr val="tx1"/>
                </a:solidFill>
                <a:latin typeface="Verdana" pitchFamily="34" charset="0"/>
              </a:defRPr>
            </a:lvl4pPr>
            <a:lvl5pPr marL="2104514" indent="-233835">
              <a:defRPr>
                <a:solidFill>
                  <a:schemeClr val="tx1"/>
                </a:solidFill>
                <a:latin typeface="Verdana" pitchFamily="34" charset="0"/>
              </a:defRPr>
            </a:lvl5pPr>
            <a:lvl6pPr marL="2572184" indent="-233835" eaLnBrk="0" fontAlgn="base" hangingPunct="0">
              <a:spcBef>
                <a:spcPct val="0"/>
              </a:spcBef>
              <a:spcAft>
                <a:spcPct val="0"/>
              </a:spcAft>
              <a:defRPr>
                <a:solidFill>
                  <a:schemeClr val="tx1"/>
                </a:solidFill>
                <a:latin typeface="Verdana" pitchFamily="34" charset="0"/>
              </a:defRPr>
            </a:lvl6pPr>
            <a:lvl7pPr marL="3039854" indent="-233835" eaLnBrk="0" fontAlgn="base" hangingPunct="0">
              <a:spcBef>
                <a:spcPct val="0"/>
              </a:spcBef>
              <a:spcAft>
                <a:spcPct val="0"/>
              </a:spcAft>
              <a:defRPr>
                <a:solidFill>
                  <a:schemeClr val="tx1"/>
                </a:solidFill>
                <a:latin typeface="Verdana" pitchFamily="34" charset="0"/>
              </a:defRPr>
            </a:lvl7pPr>
            <a:lvl8pPr marL="3507524" indent="-233835" eaLnBrk="0" fontAlgn="base" hangingPunct="0">
              <a:spcBef>
                <a:spcPct val="0"/>
              </a:spcBef>
              <a:spcAft>
                <a:spcPct val="0"/>
              </a:spcAft>
              <a:defRPr>
                <a:solidFill>
                  <a:schemeClr val="tx1"/>
                </a:solidFill>
                <a:latin typeface="Verdana" pitchFamily="34" charset="0"/>
              </a:defRPr>
            </a:lvl8pPr>
            <a:lvl9pPr marL="3975194" indent="-233835" eaLnBrk="0" fontAlgn="base" hangingPunct="0">
              <a:spcBef>
                <a:spcPct val="0"/>
              </a:spcBef>
              <a:spcAft>
                <a:spcPct val="0"/>
              </a:spcAft>
              <a:defRPr>
                <a:solidFill>
                  <a:schemeClr val="tx1"/>
                </a:solidFill>
                <a:latin typeface="Verdana" pitchFamily="34" charset="0"/>
              </a:defRPr>
            </a:lvl9pPr>
          </a:lstStyle>
          <a:p>
            <a:pPr defTabSz="935340">
              <a:defRPr/>
            </a:pPr>
            <a:fld id="{5C55A68C-FCD0-495F-82C1-5228BEF5FCEE}" type="slidenum">
              <a:rPr lang="en-US">
                <a:solidFill>
                  <a:srgbClr val="000000"/>
                </a:solidFill>
                <a:latin typeface="Arial" charset="0"/>
              </a:rPr>
              <a:pPr defTabSz="935340">
                <a:defRPr/>
              </a:pPr>
              <a:t>8</a:t>
            </a:fld>
            <a:endParaRPr lang="en-US">
              <a:solidFill>
                <a:srgbClr val="000000"/>
              </a:solidFill>
              <a:latin typeface="Arial" charset="0"/>
            </a:endParaRPr>
          </a:p>
        </p:txBody>
      </p:sp>
      <p:sp>
        <p:nvSpPr>
          <p:cNvPr id="32771" name="Rectangle 2"/>
          <p:cNvSpPr>
            <a:spLocks noGrp="1" noRot="1" noChangeAspect="1" noChangeArrowheads="1" noTextEdit="1"/>
          </p:cNvSpPr>
          <p:nvPr>
            <p:ph type="sldImg"/>
          </p:nvPr>
        </p:nvSpPr>
        <p:spPr>
          <a:xfrm>
            <a:off x="406400" y="696913"/>
            <a:ext cx="6197600" cy="3486150"/>
          </a:xfrm>
          <a:ln/>
        </p:spPr>
      </p:sp>
      <p:sp>
        <p:nvSpPr>
          <p:cNvPr id="32772" name="Rectangle 3"/>
          <p:cNvSpPr>
            <a:spLocks noGrp="1" noChangeArrowheads="1"/>
          </p:cNvSpPr>
          <p:nvPr>
            <p:ph type="body" idx="1"/>
          </p:nvPr>
        </p:nvSpPr>
        <p:spPr>
          <a:noFill/>
        </p:spPr>
        <p:txBody>
          <a:bodyPr/>
          <a:lstStyle/>
          <a:p>
            <a:pPr eaLnBrk="1" hangingPunct="1"/>
            <a:r>
              <a:rPr lang="en-US" dirty="0"/>
              <a:t>Joh 17:5 "And now, O Father, glorify Me together with Yourself</a:t>
            </a:r>
          </a:p>
          <a:p>
            <a:pPr eaLnBrk="1" hangingPunct="1"/>
            <a:r>
              <a:rPr lang="en-US" dirty="0"/>
              <a:t>Joh 17:10 "And all Mine are Yours, and Yours are Mine</a:t>
            </a:r>
          </a:p>
          <a:p>
            <a:pPr eaLnBrk="1" hangingPunct="1"/>
            <a:r>
              <a:rPr lang="en-US" dirty="0"/>
              <a:t>Vs 11 Holy Father, keep through Your name those whom You have given Me, that they may be one as We are.</a:t>
            </a:r>
          </a:p>
          <a:p>
            <a:pPr eaLnBrk="1" hangingPunct="1"/>
            <a:endParaRPr lang="en-US" dirty="0"/>
          </a:p>
          <a:p>
            <a:pPr eaLnBrk="1" hangingPunct="1"/>
            <a:r>
              <a:rPr lang="en-US" dirty="0"/>
              <a:t>Joh 17:20  "I do not pray for these alone, but also for those who will believe in Me through their word;</a:t>
            </a:r>
          </a:p>
          <a:p>
            <a:pPr eaLnBrk="1" hangingPunct="1"/>
            <a:r>
              <a:rPr lang="en-US" dirty="0"/>
              <a:t> 21 "that they all may be one, as You, Father, are in Me, and I in You; that they also may be one in Us, that the world may believe that You sent Me.</a:t>
            </a:r>
          </a:p>
          <a:p>
            <a:pPr eaLnBrk="1" hangingPunct="1"/>
            <a:r>
              <a:rPr lang="en-US" dirty="0"/>
              <a:t> 22 "And the glory which You gave Me I have given them, that they may be one just as We are one:</a:t>
            </a:r>
          </a:p>
          <a:p>
            <a:pPr eaLnBrk="1" hangingPunct="1"/>
            <a:r>
              <a:rPr lang="en-US" dirty="0"/>
              <a:t> 23 "I in them, and You in Me; that they may be made perfect in one, and that the world may know that You have sent Me, and have loved them as You have loved Me.</a:t>
            </a:r>
          </a:p>
          <a:p>
            <a:pPr eaLnBrk="1" hangingPunct="1"/>
            <a:endParaRPr lang="en-US" dirty="0"/>
          </a:p>
          <a:p>
            <a:pPr eaLnBrk="1" hangingPunct="1"/>
            <a:r>
              <a:rPr lang="en-US" dirty="0"/>
              <a:t>Joh 17:26 "And I have declared to them Your name, and will declare it, that the love with which You loved Me may be in them, and I in them.“</a:t>
            </a:r>
          </a:p>
          <a:p>
            <a:pPr eaLnBrk="1" hangingPunct="1"/>
            <a:endParaRPr lang="en-US" dirty="0"/>
          </a:p>
        </p:txBody>
      </p:sp>
      <p:sp>
        <p:nvSpPr>
          <p:cNvPr id="2" name="Footer Placeholder 1"/>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Tree>
    <p:extLst>
      <p:ext uri="{BB962C8B-B14F-4D97-AF65-F5344CB8AC3E}">
        <p14:creationId xmlns:p14="http://schemas.microsoft.com/office/powerpoint/2010/main" val="412461127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Footer Placeholder 3"/>
          <p:cNvSpPr>
            <a:spLocks noGrp="1"/>
          </p:cNvSpPr>
          <p:nvPr>
            <p:ph type="ftr" sz="quarter" idx="10"/>
          </p:nvPr>
        </p:nvSpPr>
        <p:spPr/>
        <p:txBody>
          <a:bodyPr/>
          <a:lstStyle/>
          <a:p>
            <a:pPr defTabSz="935340">
              <a:defRPr/>
            </a:pPr>
            <a:r>
              <a:rPr lang="en-US">
                <a:solidFill>
                  <a:prstClr val="black"/>
                </a:solidFill>
                <a:latin typeface="Calibri"/>
              </a:rPr>
              <a:t>Life of Christ 3 -- Lesson 14</a:t>
            </a:r>
          </a:p>
        </p:txBody>
      </p:sp>
      <p:sp>
        <p:nvSpPr>
          <p:cNvPr id="5" name="Slide Number Placeholder 4"/>
          <p:cNvSpPr>
            <a:spLocks noGrp="1"/>
          </p:cNvSpPr>
          <p:nvPr>
            <p:ph type="sldNum" sz="quarter" idx="11"/>
          </p:nvPr>
        </p:nvSpPr>
        <p:spPr/>
        <p:txBody>
          <a:bodyPr/>
          <a:lstStyle/>
          <a:p>
            <a:pPr defTabSz="935340">
              <a:defRPr/>
            </a:pPr>
            <a:fld id="{EF87C63F-9D99-40E1-8A3E-51491F7A6004}" type="slidenum">
              <a:rPr lang="en-US">
                <a:solidFill>
                  <a:prstClr val="black"/>
                </a:solidFill>
                <a:latin typeface="Calibri"/>
              </a:rPr>
              <a:pPr defTabSz="935340">
                <a:defRPr/>
              </a:pPr>
              <a:t>9</a:t>
            </a:fld>
            <a:endParaRPr lang="en-US">
              <a:solidFill>
                <a:prstClr val="black"/>
              </a:solidFill>
              <a:latin typeface="Calibri"/>
            </a:endParaRPr>
          </a:p>
        </p:txBody>
      </p:sp>
    </p:spTree>
    <p:extLst>
      <p:ext uri="{BB962C8B-B14F-4D97-AF65-F5344CB8AC3E}">
        <p14:creationId xmlns:p14="http://schemas.microsoft.com/office/powerpoint/2010/main" val="4175483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AutoShape 7"/>
          <p:cNvSpPr>
            <a:spLocks noChangeArrowheads="1"/>
          </p:cNvSpPr>
          <p:nvPr/>
        </p:nvSpPr>
        <p:spPr bwMode="auto">
          <a:xfrm>
            <a:off x="914400" y="2393950"/>
            <a:ext cx="10363200" cy="109538"/>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618" y="0"/>
                </a:lnTo>
                <a:lnTo>
                  <a:pt x="618"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fontAlgn="base" hangingPunct="0">
              <a:spcBef>
                <a:spcPct val="0"/>
              </a:spcBef>
              <a:spcAft>
                <a:spcPct val="0"/>
              </a:spcAft>
            </a:pPr>
            <a:endParaRPr lang="en-US" sz="1800">
              <a:solidFill>
                <a:srgbClr val="000000"/>
              </a:solidFill>
            </a:endParaRPr>
          </a:p>
        </p:txBody>
      </p:sp>
      <p:sp>
        <p:nvSpPr>
          <p:cNvPr id="39938" name="Rectangle 2"/>
          <p:cNvSpPr>
            <a:spLocks noGrp="1" noChangeArrowheads="1"/>
          </p:cNvSpPr>
          <p:nvPr>
            <p:ph type="ctrTitle"/>
          </p:nvPr>
        </p:nvSpPr>
        <p:spPr>
          <a:xfrm>
            <a:off x="914400" y="990600"/>
            <a:ext cx="10363200" cy="1371600"/>
          </a:xfrm>
        </p:spPr>
        <p:txBody>
          <a:bodyPr/>
          <a:lstStyle>
            <a:lvl1pPr>
              <a:defRPr sz="4000"/>
            </a:lvl1pPr>
          </a:lstStyle>
          <a:p>
            <a:pPr lvl="0"/>
            <a:r>
              <a:rPr lang="en-US" noProof="0"/>
              <a:t>Click to edit Master title style</a:t>
            </a:r>
          </a:p>
        </p:txBody>
      </p:sp>
      <p:sp>
        <p:nvSpPr>
          <p:cNvPr id="39939" name="Rectangle 3"/>
          <p:cNvSpPr>
            <a:spLocks noGrp="1" noChangeArrowheads="1"/>
          </p:cNvSpPr>
          <p:nvPr>
            <p:ph type="subTitle" idx="1"/>
          </p:nvPr>
        </p:nvSpPr>
        <p:spPr>
          <a:xfrm>
            <a:off x="1930400" y="3429000"/>
            <a:ext cx="9347200" cy="1600200"/>
          </a:xfrm>
        </p:spPr>
        <p:txBody>
          <a:bodyPr/>
          <a:lstStyle>
            <a:lvl1pPr marL="0" indent="0">
              <a:buFont typeface="Wingdings" pitchFamily="2" charset="2"/>
              <a:buNone/>
              <a:defRPr sz="2800"/>
            </a:lvl1pPr>
          </a:lstStyle>
          <a:p>
            <a:pPr lvl="0"/>
            <a:r>
              <a:rPr lang="en-US" noProof="0"/>
              <a:t>Click to edit Master subtitle style</a:t>
            </a:r>
          </a:p>
        </p:txBody>
      </p:sp>
      <p:sp>
        <p:nvSpPr>
          <p:cNvPr id="5" name="Rectangle 4"/>
          <p:cNvSpPr>
            <a:spLocks noGrp="1" noChangeArrowheads="1"/>
          </p:cNvSpPr>
          <p:nvPr>
            <p:ph type="dt" sz="half" idx="10"/>
          </p:nvPr>
        </p:nvSpPr>
        <p:spPr>
          <a:xfrm>
            <a:off x="914400" y="6248400"/>
            <a:ext cx="2540000" cy="457200"/>
          </a:xfrm>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xfrm>
            <a:off x="4165600" y="6248400"/>
            <a:ext cx="3860800" cy="457200"/>
          </a:xfrm>
        </p:spPr>
        <p:txBody>
          <a:bodyPr/>
          <a:lstStyle>
            <a:lvl1pPr>
              <a:defRPr/>
            </a:lvl1pPr>
          </a:lstStyle>
          <a:p>
            <a:pPr>
              <a:defRPr/>
            </a:pPr>
            <a:r>
              <a:rPr lang="en-US">
                <a:solidFill>
                  <a:srgbClr val="000000"/>
                </a:solidFill>
              </a:rPr>
              <a:t>Life of Christ, part 3 -- Lesson 14</a:t>
            </a:r>
          </a:p>
        </p:txBody>
      </p:sp>
      <p:sp>
        <p:nvSpPr>
          <p:cNvPr id="7" name="Rectangle 6"/>
          <p:cNvSpPr>
            <a:spLocks noGrp="1" noChangeArrowheads="1"/>
          </p:cNvSpPr>
          <p:nvPr>
            <p:ph type="sldNum" sz="quarter" idx="12"/>
          </p:nvPr>
        </p:nvSpPr>
        <p:spPr>
          <a:xfrm>
            <a:off x="8737600" y="6248400"/>
            <a:ext cx="2540000" cy="457200"/>
          </a:xfrm>
        </p:spPr>
        <p:txBody>
          <a:bodyPr/>
          <a:lstStyle>
            <a:lvl1pPr>
              <a:defRPr/>
            </a:lvl1pPr>
          </a:lstStyle>
          <a:p>
            <a:pPr>
              <a:defRPr/>
            </a:pPr>
            <a:fld id="{EA5CBEFE-3052-4BB2-9DDD-3083B7C16F15}"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600317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r>
              <a:rPr lang="en-US"/>
              <a:t>Life of Christ, part 3 -- Lesson 14</a:t>
            </a:r>
          </a:p>
        </p:txBody>
      </p:sp>
      <p:sp>
        <p:nvSpPr>
          <p:cNvPr id="9" name="Slide Number Placeholder 8"/>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9262602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r>
              <a:rPr lang="en-US"/>
              <a:t>Life of Christ, part 3 -- Lesson 14</a:t>
            </a:r>
          </a:p>
        </p:txBody>
      </p:sp>
      <p:sp>
        <p:nvSpPr>
          <p:cNvPr id="5" name="Slide Number Placeholder 4"/>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355901336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r>
              <a:rPr lang="en-US"/>
              <a:t>Life of Christ, part 3 -- Lesson 14</a:t>
            </a:r>
          </a:p>
        </p:txBody>
      </p:sp>
      <p:sp>
        <p:nvSpPr>
          <p:cNvPr id="4" name="Slide Number Placeholder 3"/>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845168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Life of Christ, part 3 -- Lesson 14</a:t>
            </a:r>
          </a:p>
        </p:txBody>
      </p:sp>
      <p:sp>
        <p:nvSpPr>
          <p:cNvPr id="7" name="Slide Number Placeholder 6"/>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968888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Life of Christ, part 3 -- Lesson 14</a:t>
            </a:r>
          </a:p>
        </p:txBody>
      </p:sp>
      <p:sp>
        <p:nvSpPr>
          <p:cNvPr id="7" name="Slide Number Placeholder 6"/>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377763334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Life of Christ, part 3 -- Lesson 14</a:t>
            </a:r>
          </a:p>
        </p:txBody>
      </p:sp>
      <p:sp>
        <p:nvSpPr>
          <p:cNvPr id="6" name="Slide Number Placeholder 5"/>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216665660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Life of Christ, part 3 -- Lesson 14</a:t>
            </a:r>
          </a:p>
        </p:txBody>
      </p:sp>
      <p:sp>
        <p:nvSpPr>
          <p:cNvPr id="6" name="Slide Number Placeholder 5"/>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32199132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srgbClr val="000000">
                  <a:tint val="75000"/>
                </a:srgbClr>
              </a:solidFill>
            </a:endParaRPr>
          </a:p>
        </p:txBody>
      </p:sp>
      <p:sp>
        <p:nvSpPr>
          <p:cNvPr id="3" name="Footer Placeholder 4"/>
          <p:cNvSpPr>
            <a:spLocks noGrp="1"/>
          </p:cNvSpPr>
          <p:nvPr>
            <p:ph type="ftr" sz="quarter" idx="11"/>
          </p:nvPr>
        </p:nvSpPr>
        <p:spPr/>
        <p:txBody>
          <a:bodyPr/>
          <a:lstStyle>
            <a:lvl1pPr>
              <a:defRPr/>
            </a:lvl1pPr>
          </a:lstStyle>
          <a:p>
            <a:pPr>
              <a:defRPr/>
            </a:pPr>
            <a:r>
              <a:rPr lang="en-US">
                <a:solidFill>
                  <a:srgbClr val="000000">
                    <a:tint val="75000"/>
                  </a:srgbClr>
                </a:solidFill>
              </a:rPr>
              <a:t>Life of Christ, part 3 -- Lesson 14</a:t>
            </a:r>
          </a:p>
        </p:txBody>
      </p:sp>
      <p:sp>
        <p:nvSpPr>
          <p:cNvPr id="4" name="Slide Number Placeholder 5"/>
          <p:cNvSpPr>
            <a:spLocks noGrp="1"/>
          </p:cNvSpPr>
          <p:nvPr>
            <p:ph type="sldNum" sz="quarter" idx="12"/>
          </p:nvPr>
        </p:nvSpPr>
        <p:spPr/>
        <p:txBody>
          <a:bodyPr/>
          <a:lstStyle>
            <a:lvl1pPr>
              <a:defRPr/>
            </a:lvl1pPr>
          </a:lstStyle>
          <a:p>
            <a:pPr>
              <a:defRPr/>
            </a:pPr>
            <a:fld id="{65D10AC7-5D51-4F38-931A-8D20DC04AFFF}" type="slidenum">
              <a:rPr lang="en-US">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17543145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srgbClr val="000000">
                  <a:tint val="75000"/>
                </a:srgbClr>
              </a:solidFill>
            </a:endParaRPr>
          </a:p>
        </p:txBody>
      </p:sp>
      <p:sp>
        <p:nvSpPr>
          <p:cNvPr id="3" name="Footer Placeholder 4"/>
          <p:cNvSpPr>
            <a:spLocks noGrp="1"/>
          </p:cNvSpPr>
          <p:nvPr>
            <p:ph type="ftr" sz="quarter" idx="11"/>
          </p:nvPr>
        </p:nvSpPr>
        <p:spPr/>
        <p:txBody>
          <a:bodyPr/>
          <a:lstStyle>
            <a:lvl1pPr>
              <a:defRPr/>
            </a:lvl1pPr>
          </a:lstStyle>
          <a:p>
            <a:pPr>
              <a:defRPr/>
            </a:pPr>
            <a:r>
              <a:rPr lang="en-US">
                <a:solidFill>
                  <a:srgbClr val="000000">
                    <a:tint val="75000"/>
                  </a:srgbClr>
                </a:solidFill>
              </a:rPr>
              <a:t>Life of Christ, part 3 -- Lesson 14</a:t>
            </a:r>
          </a:p>
        </p:txBody>
      </p:sp>
      <p:sp>
        <p:nvSpPr>
          <p:cNvPr id="4" name="Slide Number Placeholder 5"/>
          <p:cNvSpPr>
            <a:spLocks noGrp="1"/>
          </p:cNvSpPr>
          <p:nvPr>
            <p:ph type="sldNum" sz="quarter" idx="12"/>
          </p:nvPr>
        </p:nvSpPr>
        <p:spPr/>
        <p:txBody>
          <a:bodyPr/>
          <a:lstStyle>
            <a:lvl1pPr>
              <a:defRPr/>
            </a:lvl1pPr>
          </a:lstStyle>
          <a:p>
            <a:pPr>
              <a:defRPr/>
            </a:pPr>
            <a:fld id="{65D10AC7-5D51-4F38-931A-8D20DC04AFFF}" type="slidenum">
              <a:rPr lang="en-US">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17543145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6"/>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7"/>
          <p:cNvSpPr>
            <a:spLocks noGrp="1" noChangeArrowheads="1"/>
          </p:cNvSpPr>
          <p:nvPr>
            <p:ph type="ftr" sz="quarter" idx="11"/>
          </p:nvPr>
        </p:nvSpPr>
        <p:spPr>
          <a:ln/>
        </p:spPr>
        <p:txBody>
          <a:bodyPr/>
          <a:lstStyle>
            <a:lvl1pPr>
              <a:defRPr/>
            </a:lvl1pPr>
          </a:lstStyle>
          <a:p>
            <a:pPr>
              <a:defRPr/>
            </a:pPr>
            <a:r>
              <a:rPr lang="en-US">
                <a:solidFill>
                  <a:srgbClr val="000000"/>
                </a:solidFill>
              </a:rPr>
              <a:t>Life of Christ, part 3 -- Lesson 14</a:t>
            </a:r>
          </a:p>
        </p:txBody>
      </p:sp>
      <p:sp>
        <p:nvSpPr>
          <p:cNvPr id="6" name="Rectangle 8"/>
          <p:cNvSpPr>
            <a:spLocks noGrp="1" noChangeArrowheads="1"/>
          </p:cNvSpPr>
          <p:nvPr>
            <p:ph type="sldNum" sz="quarter" idx="12"/>
          </p:nvPr>
        </p:nvSpPr>
        <p:spPr>
          <a:ln/>
        </p:spPr>
        <p:txBody>
          <a:bodyPr/>
          <a:lstStyle>
            <a:lvl1pPr>
              <a:defRPr/>
            </a:lvl1pPr>
          </a:lstStyle>
          <a:p>
            <a:pPr>
              <a:defRPr/>
            </a:pPr>
            <a:fld id="{6096E483-BCED-41DD-A3A5-7DAEC10D319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22756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solidFill>
                <a:srgbClr val="000000">
                  <a:tint val="75000"/>
                </a:srgbClr>
              </a:solidFill>
            </a:endParaRPr>
          </a:p>
        </p:txBody>
      </p:sp>
      <p:sp>
        <p:nvSpPr>
          <p:cNvPr id="3" name="Footer Placeholder 4"/>
          <p:cNvSpPr>
            <a:spLocks noGrp="1"/>
          </p:cNvSpPr>
          <p:nvPr>
            <p:ph type="ftr" sz="quarter" idx="11"/>
          </p:nvPr>
        </p:nvSpPr>
        <p:spPr/>
        <p:txBody>
          <a:bodyPr/>
          <a:lstStyle>
            <a:lvl1pPr>
              <a:defRPr/>
            </a:lvl1pPr>
          </a:lstStyle>
          <a:p>
            <a:pPr>
              <a:defRPr/>
            </a:pPr>
            <a:r>
              <a:rPr lang="en-US">
                <a:solidFill>
                  <a:srgbClr val="000000">
                    <a:tint val="75000"/>
                  </a:srgbClr>
                </a:solidFill>
              </a:rPr>
              <a:t>Life of Christ, part 3 -- Lesson 14</a:t>
            </a:r>
          </a:p>
        </p:txBody>
      </p:sp>
      <p:sp>
        <p:nvSpPr>
          <p:cNvPr id="4" name="Slide Number Placeholder 5"/>
          <p:cNvSpPr>
            <a:spLocks noGrp="1"/>
          </p:cNvSpPr>
          <p:nvPr>
            <p:ph type="sldNum" sz="quarter" idx="12"/>
          </p:nvPr>
        </p:nvSpPr>
        <p:spPr/>
        <p:txBody>
          <a:bodyPr/>
          <a:lstStyle>
            <a:lvl1pPr>
              <a:defRPr/>
            </a:lvl1pPr>
          </a:lstStyle>
          <a:p>
            <a:pPr>
              <a:defRPr/>
            </a:pPr>
            <a:fld id="{65D10AC7-5D51-4F38-931A-8D20DC04AFFF}" type="slidenum">
              <a:rPr lang="en-US">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30870695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Life of Christ, part 3 -- Lesson 14</a:t>
            </a:r>
          </a:p>
        </p:txBody>
      </p:sp>
      <p:sp>
        <p:nvSpPr>
          <p:cNvPr id="6" name="Slide Number Placeholder 5"/>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2770322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Life of Christ, part 3 -- Lesson 14</a:t>
            </a:r>
          </a:p>
        </p:txBody>
      </p:sp>
      <p:sp>
        <p:nvSpPr>
          <p:cNvPr id="6" name="Slide Number Placeholder 5"/>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2707429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r>
              <a:rPr lang="en-US"/>
              <a:t>Life of Christ, part 3 -- Lesson 14</a:t>
            </a:r>
          </a:p>
        </p:txBody>
      </p:sp>
      <p:sp>
        <p:nvSpPr>
          <p:cNvPr id="6" name="Slide Number Placeholder 5"/>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819556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r>
              <a:rPr lang="en-US"/>
              <a:t>Life of Christ, part 3 -- Lesson 14</a:t>
            </a:r>
          </a:p>
        </p:txBody>
      </p:sp>
      <p:sp>
        <p:nvSpPr>
          <p:cNvPr id="7" name="Slide Number Placeholder 6"/>
          <p:cNvSpPr>
            <a:spLocks noGrp="1"/>
          </p:cNvSpPr>
          <p:nvPr>
            <p:ph type="sldNum" sz="quarter" idx="12"/>
          </p:nvPr>
        </p:nvSpPr>
        <p:spPr/>
        <p:txBody>
          <a:bodyPr/>
          <a:lstStyle/>
          <a:p>
            <a:fld id="{1AF7FDD5-4E44-4F16-ADF4-37D2A2455676}" type="slidenum">
              <a:rPr lang="en-US" smtClean="0"/>
              <a:t>‹#›</a:t>
            </a:fld>
            <a:endParaRPr lang="en-US"/>
          </a:p>
        </p:txBody>
      </p:sp>
    </p:spTree>
    <p:extLst>
      <p:ext uri="{BB962C8B-B14F-4D97-AF65-F5344CB8AC3E}">
        <p14:creationId xmlns:p14="http://schemas.microsoft.com/office/powerpoint/2010/main" val="1743839034"/>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2.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3.xml"/></Relationships>
</file>

<file path=ppt/slideMasters/_rels/slideMaster4.xml.rels><?xml version="1.0" encoding="UTF-8" standalone="yes"?>
<Relationships xmlns="http://schemas.openxmlformats.org/package/2006/relationships"><Relationship Id="rId2" Type="http://schemas.openxmlformats.org/officeDocument/2006/relationships/theme" Target="../theme/theme4.xml"/><Relationship Id="rId1" Type="http://schemas.openxmlformats.org/officeDocument/2006/relationships/slideLayout" Target="../slideLayouts/slideLayout4.xml"/></Relationships>
</file>

<file path=ppt/slideMasters/_rels/slideMaster5.xml.rels><?xml version="1.0" encoding="UTF-8" standalone="yes"?>
<Relationships xmlns="http://schemas.openxmlformats.org/package/2006/relationships"><Relationship Id="rId2" Type="http://schemas.openxmlformats.org/officeDocument/2006/relationships/theme" Target="../theme/theme5.xml"/><Relationship Id="rId1" Type="http://schemas.openxmlformats.org/officeDocument/2006/relationships/slideLayout" Target="../slideLayouts/slideLayout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13.xml"/><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theme" Target="../theme/theme6.xml"/><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slideLayout" Target="../slideLayouts/slideLayout16.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6233" y="304801"/>
            <a:ext cx="10668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55651" y="1752600"/>
            <a:ext cx="10668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AutoShape 4"/>
          <p:cNvSpPr>
            <a:spLocks noChangeArrowheads="1"/>
          </p:cNvSpPr>
          <p:nvPr/>
        </p:nvSpPr>
        <p:spPr bwMode="auto">
          <a:xfrm>
            <a:off x="812800" y="1566864"/>
            <a:ext cx="10610851"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fontAlgn="base" hangingPunct="0">
              <a:spcBef>
                <a:spcPct val="0"/>
              </a:spcBef>
              <a:spcAft>
                <a:spcPct val="0"/>
              </a:spcAft>
            </a:pPr>
            <a:endParaRPr lang="en-US" sz="1800">
              <a:solidFill>
                <a:srgbClr val="000000"/>
              </a:solidFill>
            </a:endParaRPr>
          </a:p>
        </p:txBody>
      </p:sp>
      <p:sp>
        <p:nvSpPr>
          <p:cNvPr id="1029" name="Line 5"/>
          <p:cNvSpPr>
            <a:spLocks noChangeShapeType="1"/>
          </p:cNvSpPr>
          <p:nvPr/>
        </p:nvSpPr>
        <p:spPr bwMode="auto">
          <a:xfrm flipV="1">
            <a:off x="812800" y="6172200"/>
            <a:ext cx="105664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1800">
              <a:solidFill>
                <a:srgbClr val="000000"/>
              </a:solidFill>
            </a:endParaRPr>
          </a:p>
        </p:txBody>
      </p:sp>
      <p:sp>
        <p:nvSpPr>
          <p:cNvPr id="38918" name="Rectangle 6"/>
          <p:cNvSpPr>
            <a:spLocks noGrp="1" noChangeArrowheads="1"/>
          </p:cNvSpPr>
          <p:nvPr>
            <p:ph type="dt" sz="half" idx="2"/>
          </p:nvPr>
        </p:nvSpPr>
        <p:spPr bwMode="auto">
          <a:xfrm>
            <a:off x="812800" y="6245225"/>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fontAlgn="base">
              <a:spcBef>
                <a:spcPct val="0"/>
              </a:spcBef>
              <a:spcAft>
                <a:spcPct val="0"/>
              </a:spcAft>
              <a:defRPr/>
            </a:pPr>
            <a:endParaRPr lang="en-US">
              <a:solidFill>
                <a:srgbClr val="000000"/>
              </a:solidFill>
            </a:endParaRPr>
          </a:p>
        </p:txBody>
      </p:sp>
      <p:sp>
        <p:nvSpPr>
          <p:cNvPr id="38919" name="Rectangle 7"/>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fontAlgn="base">
              <a:spcBef>
                <a:spcPct val="0"/>
              </a:spcBef>
              <a:spcAft>
                <a:spcPct val="0"/>
              </a:spcAft>
              <a:defRPr/>
            </a:pPr>
            <a:r>
              <a:rPr lang="en-US">
                <a:solidFill>
                  <a:srgbClr val="000000"/>
                </a:solidFill>
              </a:rPr>
              <a:t>Life of Christ, part 3 -- Lesson 14</a:t>
            </a:r>
          </a:p>
        </p:txBody>
      </p:sp>
      <p:sp>
        <p:nvSpPr>
          <p:cNvPr id="38920" name="Rectangle 8"/>
          <p:cNvSpPr>
            <a:spLocks noGrp="1" noChangeArrowheads="1"/>
          </p:cNvSpPr>
          <p:nvPr>
            <p:ph type="sldNum" sz="quarter" idx="4"/>
          </p:nvPr>
        </p:nvSpPr>
        <p:spPr bwMode="auto">
          <a:xfrm>
            <a:off x="8737600" y="6245225"/>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fontAlgn="base">
              <a:spcBef>
                <a:spcPct val="0"/>
              </a:spcBef>
              <a:spcAft>
                <a:spcPct val="0"/>
              </a:spcAft>
              <a:defRPr/>
            </a:pPr>
            <a:fld id="{6FFE98C1-73B0-45C9-BF5F-BE1051DF4048}" type="slidenum">
              <a:rPr lang="en-US">
                <a:solidFill>
                  <a:srgbClr val="000000"/>
                </a:solidFill>
              </a:rPr>
              <a:pPr fontAlgn="base">
                <a:spcBef>
                  <a:spcPct val="0"/>
                </a:spcBef>
                <a:spcAft>
                  <a:spcPct val="0"/>
                </a:spcAft>
                <a:defRPr/>
              </a:pPr>
              <a:t>‹#›</a:t>
            </a:fld>
            <a:endParaRPr lang="en-US">
              <a:solidFill>
                <a:srgbClr val="000000"/>
              </a:solidFill>
            </a:endParaRPr>
          </a:p>
        </p:txBody>
      </p:sp>
    </p:spTree>
  </p:cSld>
  <p:clrMap bg1="lt1" tx1="dk1" bg2="lt2" tx2="dk2" accent1="accent1" accent2="accent2" accent3="accent3" accent4="accent4" accent5="accent5" accent6="accent6" hlink="hlink" folHlink="folHlink"/>
  <p:sldLayoutIdLst>
    <p:sldLayoutId id="2147483661" r:id="rId1"/>
  </p:sldLayoutIdLst>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solidFill>
                <a:srgbClr val="000000">
                  <a:tint val="75000"/>
                </a:srgb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n-US">
                <a:solidFill>
                  <a:srgbClr val="000000">
                    <a:tint val="75000"/>
                  </a:srgbClr>
                </a:solidFill>
              </a:rPr>
              <a:t>Life of Christ, part 3 -- Lesson 14</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59793C09-AC2A-4DF7-A848-66C1F5C06872}" type="slidenum">
              <a:rPr lang="en-US">
                <a:solidFill>
                  <a:srgbClr val="000000">
                    <a:tint val="75000"/>
                  </a:srgbClr>
                </a:solidFill>
              </a:rPr>
              <a:pPr>
                <a:defRPr/>
              </a:pPr>
              <a:t>‹#›</a:t>
            </a:fld>
            <a:endParaRPr lang="en-US">
              <a:solidFill>
                <a:srgbClr val="000000">
                  <a:tint val="75000"/>
                </a:srgbClr>
              </a:solidFill>
            </a:endParaRPr>
          </a:p>
        </p:txBody>
      </p:sp>
    </p:spTree>
  </p:cSld>
  <p:clrMap bg1="lt1" tx1="dk1" bg2="lt2" tx2="dk2" accent1="accent1" accent2="accent2" accent3="accent3" accent4="accent4" accent5="accent5" accent6="accent6" hlink="hlink" folHlink="folHlink"/>
  <p:sldLayoutIdLst>
    <p:sldLayoutId id="2147483665" r:id="rId1"/>
  </p:sldLayoutIdLst>
  <p:hf sldNum="0"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solidFill>
                <a:srgbClr val="000000">
                  <a:tint val="75000"/>
                </a:srgb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n-US">
                <a:solidFill>
                  <a:srgbClr val="000000">
                    <a:tint val="75000"/>
                  </a:srgbClr>
                </a:solidFill>
              </a:rPr>
              <a:t>Life of Christ, part 3 -- Lesson 14</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59793C09-AC2A-4DF7-A848-66C1F5C06872}" type="slidenum">
              <a:rPr lang="en-US">
                <a:solidFill>
                  <a:srgbClr val="000000">
                    <a:tint val="75000"/>
                  </a:srgbClr>
                </a:solidFill>
              </a:rPr>
              <a:pPr>
                <a:defRPr/>
              </a:pPr>
              <a:t>‹#›</a:t>
            </a:fld>
            <a:endParaRPr lang="en-US">
              <a:solidFill>
                <a:srgbClr val="000000">
                  <a:tint val="75000"/>
                </a:srgbClr>
              </a:solidFill>
            </a:endParaRPr>
          </a:p>
        </p:txBody>
      </p:sp>
    </p:spTree>
  </p:cSld>
  <p:clrMap bg1="lt1" tx1="dk1" bg2="lt2" tx2="dk2" accent1="accent1" accent2="accent2" accent3="accent3" accent4="accent4" accent5="accent5" accent6="accent6" hlink="hlink" folHlink="folHlink"/>
  <p:sldLayoutIdLst>
    <p:sldLayoutId id="2147483667" r:id="rId1"/>
  </p:sldLayoutIdLst>
  <p:hf sldNum="0"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pattFill prst="ltHorz">
          <a:fgClr>
            <a:schemeClr val="bg2"/>
          </a:fgClr>
          <a:bgClr>
            <a:schemeClr val="bg1"/>
          </a:bgClr>
        </a:patt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6233" y="304801"/>
            <a:ext cx="10668000" cy="1216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755651" y="1752600"/>
            <a:ext cx="106680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AutoShape 4"/>
          <p:cNvSpPr>
            <a:spLocks noChangeArrowheads="1"/>
          </p:cNvSpPr>
          <p:nvPr/>
        </p:nvSpPr>
        <p:spPr bwMode="auto">
          <a:xfrm>
            <a:off x="812800" y="1566864"/>
            <a:ext cx="10610851" cy="109537"/>
          </a:xfrm>
          <a:custGeom>
            <a:avLst/>
            <a:gdLst>
              <a:gd name="T0" fmla="*/ 0 w 1000"/>
              <a:gd name="T1" fmla="*/ 0 h 1000"/>
              <a:gd name="T2" fmla="*/ 2147483647 w 1000"/>
              <a:gd name="T3" fmla="*/ 0 h 1000"/>
              <a:gd name="T4" fmla="*/ 2147483647 w 1000"/>
              <a:gd name="T5" fmla="*/ 2147483647 h 1000"/>
              <a:gd name="T6" fmla="*/ 0 w 1000"/>
              <a:gd name="T7" fmla="*/ 2147483647 h 1000"/>
              <a:gd name="T8" fmla="*/ 0 w 1000"/>
              <a:gd name="T9" fmla="*/ 0 h 1000"/>
              <a:gd name="T10" fmla="*/ 2147483647 w 1000"/>
              <a:gd name="T11" fmla="*/ 0 h 1000"/>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000" h="1000" stroke="0">
                <a:moveTo>
                  <a:pt x="0" y="0"/>
                </a:moveTo>
                <a:lnTo>
                  <a:pt x="585" y="0"/>
                </a:lnTo>
                <a:lnTo>
                  <a:pt x="585" y="1000"/>
                </a:lnTo>
                <a:lnTo>
                  <a:pt x="0" y="1000"/>
                </a:lnTo>
                <a:lnTo>
                  <a:pt x="0" y="0"/>
                </a:lnTo>
                <a:close/>
              </a:path>
              <a:path w="1000" h="1000">
                <a:moveTo>
                  <a:pt x="0" y="0"/>
                </a:moveTo>
                <a:lnTo>
                  <a:pt x="1000" y="0"/>
                </a:lnTo>
              </a:path>
            </a:pathLst>
          </a:custGeom>
          <a:solidFill>
            <a:schemeClr val="accent2"/>
          </a:solidFill>
          <a:ln w="9525">
            <a:solidFill>
              <a:schemeClr val="accent2"/>
            </a:solidFill>
            <a:round/>
            <a:headEnd/>
            <a:tailEnd/>
          </a:ln>
        </p:spPr>
        <p:txBody>
          <a:bodyPr/>
          <a:lstStyle/>
          <a:p>
            <a:pPr eaLnBrk="0" fontAlgn="base" hangingPunct="0">
              <a:spcBef>
                <a:spcPct val="0"/>
              </a:spcBef>
              <a:spcAft>
                <a:spcPct val="0"/>
              </a:spcAft>
            </a:pPr>
            <a:endParaRPr lang="en-US" sz="1800">
              <a:solidFill>
                <a:srgbClr val="000000"/>
              </a:solidFill>
            </a:endParaRPr>
          </a:p>
        </p:txBody>
      </p:sp>
      <p:sp>
        <p:nvSpPr>
          <p:cNvPr id="1029" name="Line 5"/>
          <p:cNvSpPr>
            <a:spLocks noChangeShapeType="1"/>
          </p:cNvSpPr>
          <p:nvPr/>
        </p:nvSpPr>
        <p:spPr bwMode="auto">
          <a:xfrm flipV="1">
            <a:off x="812800" y="6172200"/>
            <a:ext cx="10566400" cy="0"/>
          </a:xfrm>
          <a:prstGeom prst="line">
            <a:avLst/>
          </a:prstGeom>
          <a:noFill/>
          <a:ln w="3175">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0" fontAlgn="base" hangingPunct="0">
              <a:spcBef>
                <a:spcPct val="0"/>
              </a:spcBef>
              <a:spcAft>
                <a:spcPct val="0"/>
              </a:spcAft>
            </a:pPr>
            <a:endParaRPr lang="en-US" sz="1800">
              <a:solidFill>
                <a:srgbClr val="000000"/>
              </a:solidFill>
            </a:endParaRPr>
          </a:p>
        </p:txBody>
      </p:sp>
      <p:sp>
        <p:nvSpPr>
          <p:cNvPr id="38918" name="Rectangle 6"/>
          <p:cNvSpPr>
            <a:spLocks noGrp="1" noChangeArrowheads="1"/>
          </p:cNvSpPr>
          <p:nvPr>
            <p:ph type="dt" sz="half" idx="2"/>
          </p:nvPr>
        </p:nvSpPr>
        <p:spPr bwMode="auto">
          <a:xfrm>
            <a:off x="812800" y="6245225"/>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hangingPunct="1">
              <a:defRPr sz="1200"/>
            </a:lvl1pPr>
          </a:lstStyle>
          <a:p>
            <a:pPr fontAlgn="base">
              <a:spcBef>
                <a:spcPct val="0"/>
              </a:spcBef>
              <a:spcAft>
                <a:spcPct val="0"/>
              </a:spcAft>
              <a:defRPr/>
            </a:pPr>
            <a:endParaRPr lang="en-US">
              <a:solidFill>
                <a:srgbClr val="000000"/>
              </a:solidFill>
            </a:endParaRPr>
          </a:p>
        </p:txBody>
      </p:sp>
      <p:sp>
        <p:nvSpPr>
          <p:cNvPr id="38919" name="Rectangle 7"/>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eaLnBrk="1" hangingPunct="1">
              <a:defRPr sz="1200"/>
            </a:lvl1pPr>
          </a:lstStyle>
          <a:p>
            <a:pPr fontAlgn="base">
              <a:spcBef>
                <a:spcPct val="0"/>
              </a:spcBef>
              <a:spcAft>
                <a:spcPct val="0"/>
              </a:spcAft>
              <a:defRPr/>
            </a:pPr>
            <a:r>
              <a:rPr lang="en-US">
                <a:solidFill>
                  <a:srgbClr val="000000"/>
                </a:solidFill>
              </a:rPr>
              <a:t>Life of Christ, part 3 -- Lesson 14</a:t>
            </a:r>
          </a:p>
        </p:txBody>
      </p:sp>
      <p:sp>
        <p:nvSpPr>
          <p:cNvPr id="38920" name="Rectangle 8"/>
          <p:cNvSpPr>
            <a:spLocks noGrp="1" noChangeArrowheads="1"/>
          </p:cNvSpPr>
          <p:nvPr>
            <p:ph type="sldNum" sz="quarter" idx="4"/>
          </p:nvPr>
        </p:nvSpPr>
        <p:spPr bwMode="auto">
          <a:xfrm>
            <a:off x="8737600" y="6245225"/>
            <a:ext cx="2641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hangingPunct="1">
              <a:defRPr sz="1200"/>
            </a:lvl1pPr>
          </a:lstStyle>
          <a:p>
            <a:pPr fontAlgn="base">
              <a:spcBef>
                <a:spcPct val="0"/>
              </a:spcBef>
              <a:spcAft>
                <a:spcPct val="0"/>
              </a:spcAft>
              <a:defRPr/>
            </a:pPr>
            <a:fld id="{6FFE98C1-73B0-45C9-BF5F-BE1051DF4048}"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18523453"/>
      </p:ext>
    </p:extLst>
  </p:cSld>
  <p:clrMap bg1="lt1" tx1="dk1" bg2="lt2" tx2="dk2" accent1="accent1" accent2="accent2" accent3="accent3" accent4="accent4" accent5="accent5" accent6="accent6" hlink="hlink" folHlink="folHlink"/>
  <p:sldLayoutIdLst>
    <p:sldLayoutId id="2147483669" r:id="rId1"/>
  </p:sldLayoutIdLst>
  <p:hf sldNum="0" hdr="0" ftr="0" dt="0"/>
  <p:txStyles>
    <p:titleStyle>
      <a:lvl1pPr algn="l" rtl="0" eaLnBrk="0" fontAlgn="base" hangingPunct="0">
        <a:spcBef>
          <a:spcPct val="0"/>
        </a:spcBef>
        <a:spcAft>
          <a:spcPct val="0"/>
        </a:spcAft>
        <a:defRPr sz="3800">
          <a:solidFill>
            <a:schemeClr val="tx2"/>
          </a:solidFill>
          <a:latin typeface="+mj-lt"/>
          <a:ea typeface="+mj-ea"/>
          <a:cs typeface="+mj-cs"/>
        </a:defRPr>
      </a:lvl1pPr>
      <a:lvl2pPr algn="l" rtl="0" eaLnBrk="0" fontAlgn="base" hangingPunct="0">
        <a:spcBef>
          <a:spcPct val="0"/>
        </a:spcBef>
        <a:spcAft>
          <a:spcPct val="0"/>
        </a:spcAft>
        <a:defRPr sz="3800">
          <a:solidFill>
            <a:schemeClr val="tx2"/>
          </a:solidFill>
          <a:latin typeface="Verdana" pitchFamily="34" charset="0"/>
        </a:defRPr>
      </a:lvl2pPr>
      <a:lvl3pPr algn="l" rtl="0" eaLnBrk="0" fontAlgn="base" hangingPunct="0">
        <a:spcBef>
          <a:spcPct val="0"/>
        </a:spcBef>
        <a:spcAft>
          <a:spcPct val="0"/>
        </a:spcAft>
        <a:defRPr sz="3800">
          <a:solidFill>
            <a:schemeClr val="tx2"/>
          </a:solidFill>
          <a:latin typeface="Verdana" pitchFamily="34" charset="0"/>
        </a:defRPr>
      </a:lvl3pPr>
      <a:lvl4pPr algn="l" rtl="0" eaLnBrk="0" fontAlgn="base" hangingPunct="0">
        <a:spcBef>
          <a:spcPct val="0"/>
        </a:spcBef>
        <a:spcAft>
          <a:spcPct val="0"/>
        </a:spcAft>
        <a:defRPr sz="3800">
          <a:solidFill>
            <a:schemeClr val="tx2"/>
          </a:solidFill>
          <a:latin typeface="Verdana" pitchFamily="34" charset="0"/>
        </a:defRPr>
      </a:lvl4pPr>
      <a:lvl5pPr algn="l" rtl="0" eaLnBrk="0" fontAlgn="base" hangingPunct="0">
        <a:spcBef>
          <a:spcPct val="0"/>
        </a:spcBef>
        <a:spcAft>
          <a:spcPct val="0"/>
        </a:spcAft>
        <a:defRPr sz="3800">
          <a:solidFill>
            <a:schemeClr val="tx2"/>
          </a:solidFill>
          <a:latin typeface="Verdana" pitchFamily="34" charset="0"/>
        </a:defRPr>
      </a:lvl5pPr>
      <a:lvl6pPr marL="457200" algn="l" rtl="0" fontAlgn="base">
        <a:spcBef>
          <a:spcPct val="0"/>
        </a:spcBef>
        <a:spcAft>
          <a:spcPct val="0"/>
        </a:spcAft>
        <a:defRPr sz="3800">
          <a:solidFill>
            <a:schemeClr val="tx2"/>
          </a:solidFill>
          <a:latin typeface="Verdana" pitchFamily="34" charset="0"/>
        </a:defRPr>
      </a:lvl6pPr>
      <a:lvl7pPr marL="914400" algn="l" rtl="0" fontAlgn="base">
        <a:spcBef>
          <a:spcPct val="0"/>
        </a:spcBef>
        <a:spcAft>
          <a:spcPct val="0"/>
        </a:spcAft>
        <a:defRPr sz="3800">
          <a:solidFill>
            <a:schemeClr val="tx2"/>
          </a:solidFill>
          <a:latin typeface="Verdana" pitchFamily="34" charset="0"/>
        </a:defRPr>
      </a:lvl7pPr>
      <a:lvl8pPr marL="1371600" algn="l" rtl="0" fontAlgn="base">
        <a:spcBef>
          <a:spcPct val="0"/>
        </a:spcBef>
        <a:spcAft>
          <a:spcPct val="0"/>
        </a:spcAft>
        <a:defRPr sz="3800">
          <a:solidFill>
            <a:schemeClr val="tx2"/>
          </a:solidFill>
          <a:latin typeface="Verdana" pitchFamily="34" charset="0"/>
        </a:defRPr>
      </a:lvl8pPr>
      <a:lvl9pPr marL="1828800" algn="l" rtl="0" fontAlgn="base">
        <a:spcBef>
          <a:spcPct val="0"/>
        </a:spcBef>
        <a:spcAft>
          <a:spcPct val="0"/>
        </a:spcAft>
        <a:defRPr sz="3800">
          <a:solidFill>
            <a:schemeClr val="tx2"/>
          </a:solidFill>
          <a:latin typeface="Verdana" pitchFamily="34" charset="0"/>
        </a:defRPr>
      </a:lvl9pPr>
    </p:titleStyle>
    <p:bodyStyle>
      <a:lvl1pPr marL="469900" indent="-469900" algn="l" rtl="0" eaLnBrk="0" fontAlgn="base" hangingPunct="0">
        <a:spcBef>
          <a:spcPct val="20000"/>
        </a:spcBef>
        <a:spcAft>
          <a:spcPct val="0"/>
        </a:spcAft>
        <a:buClr>
          <a:schemeClr val="accent2"/>
        </a:buClr>
        <a:buFont typeface="Wingdings" pitchFamily="2" charset="2"/>
        <a:buChar char="o"/>
        <a:defRPr sz="3000">
          <a:solidFill>
            <a:schemeClr val="tx1"/>
          </a:solidFill>
          <a:latin typeface="+mn-lt"/>
          <a:ea typeface="+mn-ea"/>
          <a:cs typeface="+mn-cs"/>
        </a:defRPr>
      </a:lvl1pPr>
      <a:lvl2pPr marL="908050" indent="-436563" algn="l" rtl="0" eaLnBrk="0" fontAlgn="base" hangingPunct="0">
        <a:spcBef>
          <a:spcPct val="20000"/>
        </a:spcBef>
        <a:spcAft>
          <a:spcPct val="0"/>
        </a:spcAft>
        <a:buClr>
          <a:schemeClr val="accent2"/>
        </a:buClr>
        <a:buFont typeface="Wingdings" pitchFamily="2" charset="2"/>
        <a:buChar char="n"/>
        <a:defRPr sz="2600">
          <a:solidFill>
            <a:schemeClr val="tx1"/>
          </a:solidFill>
          <a:latin typeface="+mn-lt"/>
        </a:defRPr>
      </a:lvl2pPr>
      <a:lvl3pPr marL="1304925" indent="-395288" algn="l" rtl="0" eaLnBrk="0" fontAlgn="base" hangingPunct="0">
        <a:spcBef>
          <a:spcPct val="20000"/>
        </a:spcBef>
        <a:spcAft>
          <a:spcPct val="0"/>
        </a:spcAft>
        <a:buClr>
          <a:schemeClr val="accent2"/>
        </a:buClr>
        <a:buFont typeface="Wingdings" pitchFamily="2" charset="2"/>
        <a:buChar char="o"/>
        <a:defRPr sz="2300">
          <a:solidFill>
            <a:schemeClr val="tx1"/>
          </a:solidFill>
          <a:latin typeface="+mn-lt"/>
        </a:defRPr>
      </a:lvl3pPr>
      <a:lvl4pPr marL="1693863" indent="-387350" algn="l" rtl="0" eaLnBrk="0" fontAlgn="base" hangingPunct="0">
        <a:spcBef>
          <a:spcPct val="20000"/>
        </a:spcBef>
        <a:spcAft>
          <a:spcPct val="0"/>
        </a:spcAft>
        <a:buClr>
          <a:schemeClr val="accent2"/>
        </a:buClr>
        <a:buFont typeface="Wingdings" pitchFamily="2" charset="2"/>
        <a:buChar char="n"/>
        <a:defRPr sz="2000">
          <a:solidFill>
            <a:schemeClr val="tx1"/>
          </a:solidFill>
          <a:latin typeface="+mn-lt"/>
        </a:defRPr>
      </a:lvl4pPr>
      <a:lvl5pPr marL="2093913" indent="-398463" algn="l" rtl="0" eaLnBrk="0" fontAlgn="base" hangingPunct="0">
        <a:spcBef>
          <a:spcPct val="25000"/>
        </a:spcBef>
        <a:spcAft>
          <a:spcPct val="0"/>
        </a:spcAft>
        <a:buClr>
          <a:schemeClr val="accent2"/>
        </a:buClr>
        <a:buFont typeface="Wingdings" pitchFamily="2" charset="2"/>
        <a:buChar char="§"/>
        <a:defRPr sz="2000">
          <a:solidFill>
            <a:schemeClr val="tx1"/>
          </a:solidFill>
          <a:latin typeface="+mn-lt"/>
        </a:defRPr>
      </a:lvl5pPr>
      <a:lvl6pPr marL="25511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6pPr>
      <a:lvl7pPr marL="30083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7pPr>
      <a:lvl8pPr marL="34655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8pPr>
      <a:lvl9pPr marL="3922713" indent="-398463" algn="l" rtl="0" fontAlgn="base">
        <a:spcBef>
          <a:spcPct val="25000"/>
        </a:spcBef>
        <a:spcAft>
          <a:spcPct val="0"/>
        </a:spcAft>
        <a:buClr>
          <a:schemeClr val="accent2"/>
        </a:buClr>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609600" y="274638"/>
            <a:ext cx="109728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609600" y="1600201"/>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1"/>
            <a:ext cx="28448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endParaRPr lang="en-US">
              <a:solidFill>
                <a:srgbClr val="000000">
                  <a:tint val="75000"/>
                </a:srgbClr>
              </a:solidFill>
            </a:endParaRPr>
          </a:p>
        </p:txBody>
      </p:sp>
      <p:sp>
        <p:nvSpPr>
          <p:cNvPr id="5" name="Footer Placeholder 4"/>
          <p:cNvSpPr>
            <a:spLocks noGrp="1"/>
          </p:cNvSpPr>
          <p:nvPr>
            <p:ph type="ftr" sz="quarter" idx="3"/>
          </p:nvPr>
        </p:nvSpPr>
        <p:spPr>
          <a:xfrm>
            <a:off x="4165600" y="6356351"/>
            <a:ext cx="3860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r>
              <a:rPr lang="en-US">
                <a:solidFill>
                  <a:srgbClr val="000000">
                    <a:tint val="75000"/>
                  </a:srgbClr>
                </a:solidFill>
              </a:rPr>
              <a:t>Life of Christ, part 3 -- Lesson 14</a:t>
            </a:r>
          </a:p>
        </p:txBody>
      </p:sp>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tx1">
                    <a:tint val="75000"/>
                  </a:schemeClr>
                </a:solidFill>
                <a:latin typeface="+mn-lt"/>
              </a:defRPr>
            </a:lvl1pPr>
          </a:lstStyle>
          <a:p>
            <a:pPr>
              <a:defRPr/>
            </a:pPr>
            <a:fld id="{59793C09-AC2A-4DF7-A848-66C1F5C06872}" type="slidenum">
              <a:rPr lang="en-US">
                <a:solidFill>
                  <a:srgbClr val="000000">
                    <a:tint val="75000"/>
                  </a:srgbClr>
                </a:solidFill>
              </a:rPr>
              <a:pPr>
                <a:defRPr/>
              </a:pPr>
              <a:t>‹#›</a:t>
            </a:fld>
            <a:endParaRPr lang="en-US">
              <a:solidFill>
                <a:srgbClr val="000000">
                  <a:tint val="75000"/>
                </a:srgbClr>
              </a:solidFill>
            </a:endParaRPr>
          </a:p>
        </p:txBody>
      </p:sp>
    </p:spTree>
    <p:extLst>
      <p:ext uri="{BB962C8B-B14F-4D97-AF65-F5344CB8AC3E}">
        <p14:creationId xmlns:p14="http://schemas.microsoft.com/office/powerpoint/2010/main" val="1807435431"/>
      </p:ext>
    </p:extLst>
  </p:cSld>
  <p:clrMap bg1="lt1" tx1="dk1" bg2="lt2" tx2="dk2" accent1="accent1" accent2="accent2" accent3="accent3" accent4="accent4" accent5="accent5" accent6="accent6" hlink="hlink" folHlink="folHlink"/>
  <p:sldLayoutIdLst>
    <p:sldLayoutId id="2147483675" r:id="rId1"/>
  </p:sldLayoutIdLst>
  <p:hf sldNum="0" hdr="0" ftr="0" dt="0"/>
  <p:txStyles>
    <p:titleStyle>
      <a:lvl1pPr algn="ctr" rtl="0" eaLnBrk="0" fontAlgn="base" hangingPunct="0">
        <a:spcBef>
          <a:spcPct val="0"/>
        </a:spcBef>
        <a:spcAft>
          <a:spcPct val="0"/>
        </a:spcAft>
        <a:defRPr sz="44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a:solidFill>
            <a:schemeClr val="tx1"/>
          </a:solidFill>
          <a:latin typeface="+mn-lt"/>
        </a:defRPr>
      </a:lvl2pPr>
      <a:lvl3pPr marL="1143000" indent="-228600" algn="l" rtl="0" eaLnBrk="0" fontAlgn="base" hangingPunct="0">
        <a:spcBef>
          <a:spcPct val="20000"/>
        </a:spcBef>
        <a:spcAft>
          <a:spcPct val="0"/>
        </a:spcAft>
        <a:buFont typeface="Arial" charset="0"/>
        <a:buChar char="•"/>
        <a:defRPr sz="2400">
          <a:solidFill>
            <a:schemeClr val="tx1"/>
          </a:solidFill>
          <a:latin typeface="+mn-lt"/>
        </a:defRPr>
      </a:lvl3pPr>
      <a:lvl4pPr marL="1600200" indent="-228600" algn="l" rtl="0" eaLnBrk="0" fontAlgn="base" hangingPunct="0">
        <a:spcBef>
          <a:spcPct val="20000"/>
        </a:spcBef>
        <a:spcAft>
          <a:spcPct val="0"/>
        </a:spcAft>
        <a:buFont typeface="Arial" charset="0"/>
        <a:buChar char="–"/>
        <a:defRPr sz="2000">
          <a:solidFill>
            <a:schemeClr val="tx1"/>
          </a:solidFill>
          <a:latin typeface="+mn-lt"/>
        </a:defRPr>
      </a:lvl4pPr>
      <a:lvl5pPr marL="2057400" indent="-228600" algn="l" rtl="0" eaLnBrk="0" fontAlgn="base" hangingPunct="0">
        <a:spcBef>
          <a:spcPct val="20000"/>
        </a:spcBef>
        <a:spcAft>
          <a:spcPct val="0"/>
        </a:spcAft>
        <a:buFont typeface="Arial" charset="0"/>
        <a:buChar char="»"/>
        <a:defRPr sz="2000">
          <a:solidFill>
            <a:schemeClr val="tx1"/>
          </a:solidFill>
          <a:latin typeface="+mn-lt"/>
        </a:defRPr>
      </a:lvl5pPr>
      <a:lvl6pPr marL="2514600" indent="-228600" algn="l" rtl="0" fontAlgn="base">
        <a:spcBef>
          <a:spcPct val="20000"/>
        </a:spcBef>
        <a:spcAft>
          <a:spcPct val="0"/>
        </a:spcAft>
        <a:buFont typeface="Arial" charset="0"/>
        <a:buChar char="»"/>
        <a:defRPr sz="2000">
          <a:solidFill>
            <a:schemeClr val="tx1"/>
          </a:solidFill>
          <a:latin typeface="+mn-lt"/>
        </a:defRPr>
      </a:lvl6pPr>
      <a:lvl7pPr marL="2971800" indent="-228600" algn="l" rtl="0" fontAlgn="base">
        <a:spcBef>
          <a:spcPct val="20000"/>
        </a:spcBef>
        <a:spcAft>
          <a:spcPct val="0"/>
        </a:spcAft>
        <a:buFont typeface="Arial" charset="0"/>
        <a:buChar char="»"/>
        <a:defRPr sz="2000">
          <a:solidFill>
            <a:schemeClr val="tx1"/>
          </a:solidFill>
          <a:latin typeface="+mn-lt"/>
        </a:defRPr>
      </a:lvl7pPr>
      <a:lvl8pPr marL="3429000" indent="-228600" algn="l" rtl="0" fontAlgn="base">
        <a:spcBef>
          <a:spcPct val="20000"/>
        </a:spcBef>
        <a:spcAft>
          <a:spcPct val="0"/>
        </a:spcAft>
        <a:buFont typeface="Arial" charset="0"/>
        <a:buChar char="»"/>
        <a:defRPr sz="2000">
          <a:solidFill>
            <a:schemeClr val="tx1"/>
          </a:solidFill>
          <a:latin typeface="+mn-lt"/>
        </a:defRPr>
      </a:lvl8pPr>
      <a:lvl9pPr marL="3886200" indent="-228600" algn="l" rtl="0" fontAlgn="base">
        <a:spcBef>
          <a:spcPct val="20000"/>
        </a:spcBef>
        <a:spcAft>
          <a:spcPct val="0"/>
        </a:spcAft>
        <a:buFont typeface="Arial" charset="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r>
              <a:rPr lang="en-US"/>
              <a:t>Life of Christ, part 3 -- Lesson 14</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76AD160-7A4C-EF4F-8A7A-EDB0B54B2E7D}" type="slidenum">
              <a:rPr lang="en-US" smtClean="0"/>
              <a:pPr/>
              <a:t>‹#›</a:t>
            </a:fld>
            <a:endParaRPr lang="en-US"/>
          </a:p>
        </p:txBody>
      </p:sp>
    </p:spTree>
    <p:extLst>
      <p:ext uri="{BB962C8B-B14F-4D97-AF65-F5344CB8AC3E}">
        <p14:creationId xmlns:p14="http://schemas.microsoft.com/office/powerpoint/2010/main" val="146750561"/>
      </p:ext>
    </p:extLst>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2667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fontAlgn="base">
              <a:spcBef>
                <a:spcPct val="0"/>
              </a:spcBef>
              <a:spcAft>
                <a:spcPct val="0"/>
              </a:spcAft>
            </a:pPr>
            <a:r>
              <a:rPr lang="en-US">
                <a:solidFill>
                  <a:srgbClr val="FFFFFF"/>
                </a:solidFill>
                <a:latin typeface="Calibri" pitchFamily="34" charset="0"/>
              </a:rPr>
              <a: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John 17 overview</a:t>
            </a:r>
          </a:p>
        </p:txBody>
      </p:sp>
      <p:sp>
        <p:nvSpPr>
          <p:cNvPr id="3" name="Content Placeholder 2"/>
          <p:cNvSpPr>
            <a:spLocks noGrp="1"/>
          </p:cNvSpPr>
          <p:nvPr>
            <p:ph idx="1"/>
          </p:nvPr>
        </p:nvSpPr>
        <p:spPr>
          <a:xfrm>
            <a:off x="766232" y="1752600"/>
            <a:ext cx="10739967" cy="4495800"/>
          </a:xfrm>
        </p:spPr>
        <p:txBody>
          <a:bodyPr/>
          <a:lstStyle/>
          <a:p>
            <a:r>
              <a:rPr lang="en-US" sz="3200" dirty="0"/>
              <a:t>His prayer for all disciples, present and future (vs 20-26)</a:t>
            </a:r>
          </a:p>
          <a:p>
            <a:pPr lvl="1"/>
            <a:r>
              <a:rPr lang="en-US" sz="3000" dirty="0"/>
              <a:t>Praying that they may be </a:t>
            </a:r>
            <a:r>
              <a:rPr lang="en-US" sz="3000" dirty="0">
                <a:effectLst>
                  <a:outerShdw blurRad="38100" dist="38100" dir="2700000" algn="tl">
                    <a:srgbClr val="000000">
                      <a:alpha val="43137"/>
                    </a:srgbClr>
                  </a:outerShdw>
                </a:effectLst>
              </a:rPr>
              <a:t>unified</a:t>
            </a:r>
            <a:r>
              <a:rPr lang="en-US" sz="3000" dirty="0"/>
              <a:t> as He and His Father are united in spiritual oneness</a:t>
            </a:r>
          </a:p>
          <a:p>
            <a:pPr lvl="1"/>
            <a:endParaRPr lang="en-US" sz="3000" dirty="0"/>
          </a:p>
          <a:p>
            <a:r>
              <a:rPr lang="en-US" sz="3200" dirty="0"/>
              <a:t>Jesus has finished His final words to His apostles before His crucifixion</a:t>
            </a:r>
          </a:p>
          <a:p>
            <a:pPr lvl="1"/>
            <a:r>
              <a:rPr lang="en-US" sz="3000" dirty="0"/>
              <a:t>What better way to close than with prayer!!</a:t>
            </a:r>
          </a:p>
        </p:txBody>
      </p:sp>
    </p:spTree>
    <p:extLst>
      <p:ext uri="{BB962C8B-B14F-4D97-AF65-F5344CB8AC3E}">
        <p14:creationId xmlns:p14="http://schemas.microsoft.com/office/powerpoint/2010/main" val="549663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Himself</a:t>
            </a:r>
            <a:br>
              <a:rPr lang="en-US" dirty="0"/>
            </a:br>
            <a:r>
              <a:rPr lang="en-US" sz="3200" dirty="0"/>
              <a:t>John 17:1-5</a:t>
            </a:r>
            <a:endParaRPr lang="en-US" dirty="0"/>
          </a:p>
        </p:txBody>
      </p:sp>
      <p:sp>
        <p:nvSpPr>
          <p:cNvPr id="3" name="Content Placeholder 2"/>
          <p:cNvSpPr>
            <a:spLocks noGrp="1"/>
          </p:cNvSpPr>
          <p:nvPr>
            <p:ph idx="1"/>
          </p:nvPr>
        </p:nvSpPr>
        <p:spPr>
          <a:xfrm>
            <a:off x="766232" y="1828800"/>
            <a:ext cx="10816168" cy="4495800"/>
          </a:xfrm>
        </p:spPr>
        <p:txBody>
          <a:bodyPr/>
          <a:lstStyle/>
          <a:p>
            <a:r>
              <a:rPr lang="en-US" sz="3200" dirty="0"/>
              <a:t>“the hour has come” – “Glorify Your Son”</a:t>
            </a:r>
          </a:p>
          <a:p>
            <a:r>
              <a:rPr lang="en-US" sz="3200" dirty="0"/>
              <a:t>Glorify—</a:t>
            </a:r>
            <a:r>
              <a:rPr lang="en-US" sz="3200" dirty="0">
                <a:solidFill>
                  <a:srgbClr val="333333"/>
                </a:solidFill>
              </a:rPr>
              <a:t>to make glorious, or cause so to appear </a:t>
            </a:r>
          </a:p>
          <a:p>
            <a:pPr lvl="1"/>
            <a:r>
              <a:rPr lang="en-US" sz="3000" dirty="0">
                <a:solidFill>
                  <a:srgbClr val="333333"/>
                </a:solidFill>
              </a:rPr>
              <a:t>Glory—</a:t>
            </a:r>
            <a:r>
              <a:rPr lang="en-US" sz="3000" dirty="0"/>
              <a:t>very great praise, honor, or distinction</a:t>
            </a:r>
          </a:p>
          <a:p>
            <a:r>
              <a:rPr lang="en-US" sz="3200" dirty="0"/>
              <a:t>Jesus would be glorified and in so doing would glorify the Father </a:t>
            </a:r>
            <a:r>
              <a:rPr lang="en-US" sz="2800" dirty="0"/>
              <a:t>– “That Your Son may glorify You”</a:t>
            </a:r>
            <a:endParaRPr lang="en-US" dirty="0"/>
          </a:p>
          <a:p>
            <a:pPr lvl="1"/>
            <a:r>
              <a:rPr lang="en-US" sz="3000" dirty="0"/>
              <a:t>He will do this by completing the great plan of the Father </a:t>
            </a:r>
            <a:r>
              <a:rPr lang="en-US" sz="3000" u="sng" dirty="0"/>
              <a:t>from before the foundations of the world</a:t>
            </a:r>
            <a:r>
              <a:rPr lang="en-US" sz="3000" dirty="0"/>
              <a:t>, the plan to save mankind; the Father will glorify Him by the resurrection</a:t>
            </a:r>
          </a:p>
        </p:txBody>
      </p:sp>
      <p:sp>
        <p:nvSpPr>
          <p:cNvPr id="4" name="TextBox 3">
            <a:extLst>
              <a:ext uri="{FF2B5EF4-FFF2-40B4-BE49-F238E27FC236}">
                <a16:creationId xmlns:a16="http://schemas.microsoft.com/office/drawing/2014/main" id="{66DB1AB8-7FED-46BE-AE82-1E529DBEC870}"/>
              </a:ext>
            </a:extLst>
          </p:cNvPr>
          <p:cNvSpPr txBox="1"/>
          <p:nvPr/>
        </p:nvSpPr>
        <p:spPr>
          <a:xfrm>
            <a:off x="6629400" y="432137"/>
            <a:ext cx="4953000" cy="1015663"/>
          </a:xfrm>
          <a:prstGeom prst="rect">
            <a:avLst/>
          </a:prstGeom>
          <a:solidFill>
            <a:schemeClr val="bg1">
              <a:lumMod val="85000"/>
            </a:schemeClr>
          </a:solidFill>
          <a:ln w="19050">
            <a:solidFill>
              <a:schemeClr val="tx1">
                <a:lumMod val="50000"/>
                <a:lumOff val="50000"/>
              </a:schemeClr>
            </a:solidFill>
          </a:ln>
        </p:spPr>
        <p:txBody>
          <a:bodyPr wrap="square" rtlCol="0">
            <a:spAutoFit/>
          </a:bodyPr>
          <a:lstStyle/>
          <a:p>
            <a:r>
              <a:rPr lang="en-US" sz="3000" dirty="0"/>
              <a:t>Notice Jesus speaking in third person in vs 1-3</a:t>
            </a:r>
          </a:p>
        </p:txBody>
      </p:sp>
    </p:spTree>
    <p:extLst>
      <p:ext uri="{BB962C8B-B14F-4D97-AF65-F5344CB8AC3E}">
        <p14:creationId xmlns:p14="http://schemas.microsoft.com/office/powerpoint/2010/main" val="2428042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grpId="0" nodeType="clickEffect">
                                  <p:stCondLst>
                                    <p:cond delay="0"/>
                                  </p:stCondLst>
                                  <p:childTnLst>
                                    <p:set>
                                      <p:cBhvr>
                                        <p:cTn id="15" dur="1" fill="hold">
                                          <p:stCondLst>
                                            <p:cond delay="0"/>
                                          </p:stCondLst>
                                        </p:cTn>
                                        <p:tgtEl>
                                          <p:spTgt spid="3">
                                            <p:txEl>
                                              <p:pRg st="1" end="1"/>
                                            </p:txEl>
                                          </p:spTgt>
                                        </p:tgtEl>
                                        <p:attrNameLst>
                                          <p:attrName>style.visibility</p:attrName>
                                        </p:attrNameLst>
                                      </p:cBhvr>
                                      <p:to>
                                        <p:strVal val="visible"/>
                                      </p:to>
                                    </p:set>
                                  </p:childTnLst>
                                </p:cTn>
                              </p:par>
                              <p:par>
                                <p:cTn id="16" presetID="1" presetClass="entr" presetSubtype="0" fill="hold" grpId="0" nodeType="withEffect">
                                  <p:stCondLst>
                                    <p:cond delay="0"/>
                                  </p:stCondLst>
                                  <p:childTnLst>
                                    <p:set>
                                      <p:cBhvr>
                                        <p:cTn id="17"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childTnLst>
                                </p:cTn>
                              </p:par>
                              <p:par>
                                <p:cTn id="22" presetID="1"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26ED468-568D-05F1-4C7D-AB5E06429F2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E9748B0-E013-E22E-6FD5-9EC4E525604B}"/>
              </a:ext>
            </a:extLst>
          </p:cNvPr>
          <p:cNvSpPr>
            <a:spLocks noGrp="1"/>
          </p:cNvSpPr>
          <p:nvPr>
            <p:ph type="title"/>
          </p:nvPr>
        </p:nvSpPr>
        <p:spPr>
          <a:xfrm>
            <a:off x="766233" y="304800"/>
            <a:ext cx="10668000" cy="1216025"/>
          </a:xfrm>
        </p:spPr>
        <p:txBody>
          <a:bodyPr/>
          <a:lstStyle/>
          <a:p>
            <a:r>
              <a:rPr lang="en-US" dirty="0"/>
              <a:t>Jesus prays for Himself</a:t>
            </a:r>
            <a:br>
              <a:rPr lang="en-US" dirty="0"/>
            </a:br>
            <a:r>
              <a:rPr lang="en-US" sz="3200" dirty="0"/>
              <a:t>John 17:1-5</a:t>
            </a:r>
            <a:endParaRPr lang="en-US" dirty="0"/>
          </a:p>
        </p:txBody>
      </p:sp>
      <p:sp>
        <p:nvSpPr>
          <p:cNvPr id="3" name="Content Placeholder 2">
            <a:extLst>
              <a:ext uri="{FF2B5EF4-FFF2-40B4-BE49-F238E27FC236}">
                <a16:creationId xmlns:a16="http://schemas.microsoft.com/office/drawing/2014/main" id="{DDCB6277-9909-8AC5-46E1-CF0FCBD58E9D}"/>
              </a:ext>
            </a:extLst>
          </p:cNvPr>
          <p:cNvSpPr>
            <a:spLocks noGrp="1"/>
          </p:cNvSpPr>
          <p:nvPr>
            <p:ph idx="1"/>
          </p:nvPr>
        </p:nvSpPr>
        <p:spPr>
          <a:xfrm>
            <a:off x="766232" y="1828800"/>
            <a:ext cx="10892368" cy="4495800"/>
          </a:xfrm>
        </p:spPr>
        <p:txBody>
          <a:bodyPr/>
          <a:lstStyle/>
          <a:p>
            <a:r>
              <a:rPr lang="en-US" dirty="0"/>
              <a:t>vs 2 "as You have </a:t>
            </a:r>
            <a:r>
              <a:rPr lang="en-US" dirty="0">
                <a:effectLst>
                  <a:outerShdw blurRad="38100" dist="38100" dir="2700000" algn="tl">
                    <a:srgbClr val="000000">
                      <a:alpha val="43137"/>
                    </a:srgbClr>
                  </a:outerShdw>
                </a:effectLst>
              </a:rPr>
              <a:t>given Him authority over all flesh</a:t>
            </a:r>
            <a:r>
              <a:rPr lang="en-US" dirty="0"/>
              <a:t>, that He should give eternal life to as many as You have given Him.</a:t>
            </a:r>
          </a:p>
          <a:p>
            <a:r>
              <a:rPr lang="en-US" dirty="0"/>
              <a:t>Matthew 28:18 And Jesus came and spoke to them, saying, "</a:t>
            </a:r>
            <a:r>
              <a:rPr lang="en-US" dirty="0">
                <a:effectLst>
                  <a:outerShdw blurRad="38100" dist="38100" dir="2700000" algn="tl">
                    <a:srgbClr val="000000">
                      <a:alpha val="43137"/>
                    </a:srgbClr>
                  </a:outerShdw>
                </a:effectLst>
              </a:rPr>
              <a:t>All authority </a:t>
            </a:r>
            <a:r>
              <a:rPr lang="en-US" dirty="0"/>
              <a:t>has been given to Me in heaven and on earth.</a:t>
            </a:r>
          </a:p>
          <a:p>
            <a:r>
              <a:rPr lang="en-US" sz="3000" dirty="0"/>
              <a:t>The key to solving most religious error is to recognize Jesus as King, and that as King He has ALL authority. We </a:t>
            </a:r>
            <a:r>
              <a:rPr lang="en-US" sz="3000" b="1" dirty="0"/>
              <a:t>only</a:t>
            </a:r>
            <a:r>
              <a:rPr lang="en-US" sz="3000" dirty="0"/>
              <a:t> do what the King has authorized.</a:t>
            </a:r>
          </a:p>
        </p:txBody>
      </p:sp>
    </p:spTree>
    <p:extLst>
      <p:ext uri="{BB962C8B-B14F-4D97-AF65-F5344CB8AC3E}">
        <p14:creationId xmlns:p14="http://schemas.microsoft.com/office/powerpoint/2010/main" val="19676058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Himself</a:t>
            </a:r>
          </a:p>
        </p:txBody>
      </p:sp>
      <p:sp>
        <p:nvSpPr>
          <p:cNvPr id="3" name="Content Placeholder 2"/>
          <p:cNvSpPr>
            <a:spLocks noGrp="1"/>
          </p:cNvSpPr>
          <p:nvPr>
            <p:ph idx="1"/>
          </p:nvPr>
        </p:nvSpPr>
        <p:spPr>
          <a:xfrm>
            <a:off x="766232" y="1828800"/>
            <a:ext cx="10739967" cy="4495800"/>
          </a:xfrm>
        </p:spPr>
        <p:txBody>
          <a:bodyPr/>
          <a:lstStyle/>
          <a:p>
            <a:r>
              <a:rPr lang="en-US" sz="3200" dirty="0"/>
              <a:t>Jesus came to give eternal life to as many as would come to Him in obedience</a:t>
            </a:r>
          </a:p>
          <a:p>
            <a:r>
              <a:rPr lang="en-US" sz="3200" dirty="0"/>
              <a:t>In accepting this eternal life they would know the Father as the one true God and Jesus as His Son</a:t>
            </a:r>
          </a:p>
          <a:p>
            <a:r>
              <a:rPr lang="en-US" sz="3200" dirty="0"/>
              <a:t>He has completed His mission on the earth and in so doing has glorified the Father </a:t>
            </a:r>
            <a:r>
              <a:rPr lang="en-US" sz="2800" dirty="0"/>
              <a:t>(v 4)</a:t>
            </a:r>
            <a:endParaRPr lang="en-US" sz="3200" dirty="0"/>
          </a:p>
          <a:p>
            <a:pPr lvl="1"/>
            <a:r>
              <a:rPr lang="en-US" sz="3000" dirty="0"/>
              <a:t>He speaks knowing His death will happen in a few hours</a:t>
            </a:r>
          </a:p>
        </p:txBody>
      </p:sp>
      <p:sp>
        <p:nvSpPr>
          <p:cNvPr id="4" name="TextBox 3">
            <a:extLst>
              <a:ext uri="{FF2B5EF4-FFF2-40B4-BE49-F238E27FC236}">
                <a16:creationId xmlns:a16="http://schemas.microsoft.com/office/drawing/2014/main" id="{0B729096-1C7B-4917-A430-8FBEC8DB30DB}"/>
              </a:ext>
            </a:extLst>
          </p:cNvPr>
          <p:cNvSpPr txBox="1"/>
          <p:nvPr/>
        </p:nvSpPr>
        <p:spPr>
          <a:xfrm>
            <a:off x="4152900" y="2971800"/>
            <a:ext cx="3886200" cy="1477328"/>
          </a:xfrm>
          <a:prstGeom prst="rect">
            <a:avLst/>
          </a:prstGeom>
          <a:solidFill>
            <a:srgbClr val="FFC000"/>
          </a:solidFill>
          <a:ln w="57150">
            <a:solidFill>
              <a:srgbClr val="92D050"/>
            </a:solidFill>
          </a:ln>
        </p:spPr>
        <p:txBody>
          <a:bodyPr wrap="square" rtlCol="0">
            <a:spAutoFit/>
          </a:bodyPr>
          <a:lstStyle/>
          <a:p>
            <a:r>
              <a:rPr lang="en-US" sz="3000" dirty="0"/>
              <a:t>We glorify God by doing the work He has given us to do.</a:t>
            </a:r>
          </a:p>
        </p:txBody>
      </p:sp>
      <p:sp>
        <p:nvSpPr>
          <p:cNvPr id="24" name="TextBox 23">
            <a:extLst>
              <a:ext uri="{FF2B5EF4-FFF2-40B4-BE49-F238E27FC236}">
                <a16:creationId xmlns:a16="http://schemas.microsoft.com/office/drawing/2014/main" id="{6CA1E229-B187-48DD-AE7C-F3BCF2969296}"/>
              </a:ext>
            </a:extLst>
          </p:cNvPr>
          <p:cNvSpPr txBox="1"/>
          <p:nvPr/>
        </p:nvSpPr>
        <p:spPr>
          <a:xfrm>
            <a:off x="1866900" y="4648200"/>
            <a:ext cx="8458200" cy="1477328"/>
          </a:xfrm>
          <a:prstGeom prst="rect">
            <a:avLst/>
          </a:prstGeom>
          <a:solidFill>
            <a:schemeClr val="bg1">
              <a:lumMod val="85000"/>
            </a:schemeClr>
          </a:solidFill>
          <a:ln w="28575">
            <a:solidFill>
              <a:schemeClr val="tx1">
                <a:lumMod val="50000"/>
                <a:lumOff val="50000"/>
              </a:schemeClr>
            </a:solidFill>
          </a:ln>
        </p:spPr>
        <p:txBody>
          <a:bodyPr wrap="square" rtlCol="0">
            <a:spAutoFit/>
          </a:bodyPr>
          <a:lstStyle/>
          <a:p>
            <a:r>
              <a:rPr lang="en-US" sz="3000" b="0" i="0" u="none" strike="noStrike" kern="1200" baseline="0" dirty="0">
                <a:solidFill>
                  <a:schemeClr val="tx1"/>
                </a:solidFill>
                <a:latin typeface="Arial" panose="020B0604020202020204" pitchFamily="34" charset="0"/>
                <a:ea typeface="+mn-ea"/>
                <a:cs typeface="+mn-cs"/>
              </a:rPr>
              <a:t>“The attitude of the Pharisees here shows the folly of supposing that evidence of any kind can persuade men whose purpose is to disbelieve.”</a:t>
            </a:r>
            <a:endParaRPr lang="en-US" sz="3000" dirty="0"/>
          </a:p>
        </p:txBody>
      </p:sp>
    </p:spTree>
    <p:extLst>
      <p:ext uri="{BB962C8B-B14F-4D97-AF65-F5344CB8AC3E}">
        <p14:creationId xmlns:p14="http://schemas.microsoft.com/office/powerpoint/2010/main" val="12603049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24"/>
                                        </p:tgtEl>
                                        <p:attrNameLst>
                                          <p:attrName>style.visibility</p:attrName>
                                        </p:attrNameLst>
                                      </p:cBhvr>
                                      <p:to>
                                        <p:strVal val="visible"/>
                                      </p:to>
                                    </p:set>
                                    <p:animEffect transition="in" filter="barn(inVertical)">
                                      <p:cBhvr>
                                        <p:cTn id="15" dur="500"/>
                                        <p:tgtEl>
                                          <p:spTgt spid="24"/>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xit" presetSubtype="0" fill="hold" grpId="1" nodeType="clickEffect">
                                  <p:stCondLst>
                                    <p:cond delay="0"/>
                                  </p:stCondLst>
                                  <p:childTnLst>
                                    <p:set>
                                      <p:cBhvr>
                                        <p:cTn id="19" dur="1" fill="hold">
                                          <p:stCondLst>
                                            <p:cond delay="0"/>
                                          </p:stCondLst>
                                        </p:cTn>
                                        <p:tgtEl>
                                          <p:spTgt spid="24"/>
                                        </p:tgtEl>
                                        <p:attrNameLst>
                                          <p:attrName>style.visibility</p:attrName>
                                        </p:attrNameLst>
                                      </p:cBhvr>
                                      <p:to>
                                        <p:strVal val="hidden"/>
                                      </p:to>
                                    </p:set>
                                  </p:childTnLst>
                                </p:cTn>
                              </p:par>
                            </p:childTnLst>
                          </p:cTn>
                        </p:par>
                        <p:par>
                          <p:cTn id="20" fill="hold">
                            <p:stCondLst>
                              <p:cond delay="0"/>
                            </p:stCondLst>
                            <p:childTnLst>
                              <p:par>
                                <p:cTn id="21" presetID="1" presetClass="entr" presetSubtype="0" fill="hold" grpId="0" nodeType="after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arn(inVertical)">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24" grpId="0" animBg="1"/>
      <p:bldP spid="24" grpId="1"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Himself</a:t>
            </a:r>
          </a:p>
        </p:txBody>
      </p:sp>
      <p:sp>
        <p:nvSpPr>
          <p:cNvPr id="3" name="Content Placeholder 2"/>
          <p:cNvSpPr>
            <a:spLocks noGrp="1"/>
          </p:cNvSpPr>
          <p:nvPr>
            <p:ph idx="1"/>
          </p:nvPr>
        </p:nvSpPr>
        <p:spPr>
          <a:xfrm>
            <a:off x="766232" y="1828800"/>
            <a:ext cx="10739967" cy="4495800"/>
          </a:xfrm>
        </p:spPr>
        <p:txBody>
          <a:bodyPr/>
          <a:lstStyle/>
          <a:p>
            <a:r>
              <a:rPr lang="en-US" sz="3200" dirty="0"/>
              <a:t>Jesus asks the Father to restore Him to the glory He had with Him before </a:t>
            </a:r>
            <a:r>
              <a:rPr lang="en-US" sz="2800" dirty="0"/>
              <a:t>[coming to the earth]</a:t>
            </a:r>
            <a:endParaRPr lang="en-US" sz="3200" dirty="0"/>
          </a:p>
          <a:p>
            <a:r>
              <a:rPr lang="en-US" sz="3200" dirty="0"/>
              <a:t>Three implications </a:t>
            </a:r>
            <a:r>
              <a:rPr lang="en-US" sz="2800" dirty="0"/>
              <a:t>(v 5)</a:t>
            </a:r>
            <a:endParaRPr lang="en-US" sz="3200" dirty="0"/>
          </a:p>
          <a:p>
            <a:pPr lvl="1"/>
            <a:r>
              <a:rPr lang="en-US" sz="3000" dirty="0"/>
              <a:t>Jesus existed before coming into the world</a:t>
            </a:r>
          </a:p>
          <a:p>
            <a:pPr lvl="1"/>
            <a:r>
              <a:rPr lang="en-US" sz="3000" dirty="0"/>
              <a:t>He had divine glory in that existence</a:t>
            </a:r>
          </a:p>
          <a:p>
            <a:pPr lvl="1"/>
            <a:r>
              <a:rPr lang="en-US" sz="3000" dirty="0"/>
              <a:t>He expected to return to heaven and that glory again</a:t>
            </a:r>
          </a:p>
        </p:txBody>
      </p:sp>
      <p:sp>
        <p:nvSpPr>
          <p:cNvPr id="4" name="TextBox 3">
            <a:extLst>
              <a:ext uri="{FF2B5EF4-FFF2-40B4-BE49-F238E27FC236}">
                <a16:creationId xmlns:a16="http://schemas.microsoft.com/office/drawing/2014/main" id="{611FE4AF-F79F-11F2-C2A2-7550D575A3BA}"/>
              </a:ext>
            </a:extLst>
          </p:cNvPr>
          <p:cNvSpPr txBox="1"/>
          <p:nvPr/>
        </p:nvSpPr>
        <p:spPr>
          <a:xfrm>
            <a:off x="3810000" y="5176268"/>
            <a:ext cx="5964621" cy="1477328"/>
          </a:xfrm>
          <a:prstGeom prst="rect">
            <a:avLst/>
          </a:prstGeom>
          <a:solidFill>
            <a:schemeClr val="bg1">
              <a:lumMod val="85000"/>
            </a:schemeClr>
          </a:solidFill>
          <a:ln w="28575">
            <a:solidFill>
              <a:schemeClr val="tx1">
                <a:lumMod val="75000"/>
                <a:lumOff val="25000"/>
              </a:schemeClr>
            </a:solidFill>
          </a:ln>
        </p:spPr>
        <p:txBody>
          <a:bodyPr wrap="square" rtlCol="0">
            <a:spAutoFit/>
          </a:bodyPr>
          <a:lstStyle/>
          <a:p>
            <a:r>
              <a:rPr lang="en-US" sz="3000" dirty="0"/>
              <a:t>Sideline thought—</a:t>
            </a:r>
          </a:p>
          <a:p>
            <a:r>
              <a:rPr lang="en-US" sz="3000" dirty="0">
                <a:latin typeface="Arial" panose="020B0604020202020204" pitchFamily="34" charset="0"/>
                <a:cs typeface="Arial" panose="020B0604020202020204" pitchFamily="34" charset="0"/>
              </a:rPr>
              <a:t>Was Jesus known as Jesus before He came to earth?  Now??</a:t>
            </a:r>
            <a:endParaRPr lang="en-US" sz="3000" dirty="0"/>
          </a:p>
        </p:txBody>
      </p:sp>
      <p:sp>
        <p:nvSpPr>
          <p:cNvPr id="5" name="TextBox 4">
            <a:extLst>
              <a:ext uri="{FF2B5EF4-FFF2-40B4-BE49-F238E27FC236}">
                <a16:creationId xmlns:a16="http://schemas.microsoft.com/office/drawing/2014/main" id="{7D5D7F77-B1FE-A74B-C463-4A25C7776A19}"/>
              </a:ext>
            </a:extLst>
          </p:cNvPr>
          <p:cNvSpPr txBox="1"/>
          <p:nvPr/>
        </p:nvSpPr>
        <p:spPr>
          <a:xfrm>
            <a:off x="3697815" y="2971800"/>
            <a:ext cx="4876800" cy="2677656"/>
          </a:xfrm>
          <a:prstGeom prst="rect">
            <a:avLst/>
          </a:prstGeom>
          <a:solidFill>
            <a:schemeClr val="accent2">
              <a:lumMod val="20000"/>
              <a:lumOff val="80000"/>
            </a:schemeClr>
          </a:solidFill>
          <a:ln w="38100">
            <a:solidFill>
              <a:schemeClr val="accent6">
                <a:lumMod val="75000"/>
              </a:schemeClr>
            </a:solidFill>
          </a:ln>
        </p:spPr>
        <p:txBody>
          <a:bodyPr wrap="square" rtlCol="0">
            <a:spAutoFit/>
          </a:bodyPr>
          <a:lstStyle/>
          <a:p>
            <a:r>
              <a:rPr lang="en-US" sz="2800" dirty="0"/>
              <a:t>vs 1 - Glorify Your Son</a:t>
            </a:r>
          </a:p>
          <a:p>
            <a:r>
              <a:rPr lang="en-US" sz="2800" dirty="0"/>
              <a:t>vs 5 "And now, O Father, glorify Me together with Yourself, with the glory which I had with You before the world was.</a:t>
            </a:r>
          </a:p>
        </p:txBody>
      </p:sp>
    </p:spTree>
    <p:extLst>
      <p:ext uri="{BB962C8B-B14F-4D97-AF65-F5344CB8AC3E}">
        <p14:creationId xmlns:p14="http://schemas.microsoft.com/office/powerpoint/2010/main" val="11429675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animEffect transition="in" filter="barn(inVertical)">
                                      <p:cBhvr>
                                        <p:cTn id="11" dur="500"/>
                                        <p:tgtEl>
                                          <p:spTgt spid="5"/>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5"/>
                                        </p:tgtEl>
                                        <p:attrNameLst>
                                          <p:attrName>style.visibility</p:attrName>
                                        </p:attrNameLst>
                                      </p:cBhvr>
                                      <p:to>
                                        <p:strVal val="hidden"/>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6" presetClass="entr" presetSubtype="21" fill="hold" grpId="0" nodeType="clickEffect">
                                  <p:stCondLst>
                                    <p:cond delay="0"/>
                                  </p:stCondLst>
                                  <p:childTnLst>
                                    <p:set>
                                      <p:cBhvr>
                                        <p:cTn id="28" dur="1" fill="hold">
                                          <p:stCondLst>
                                            <p:cond delay="0"/>
                                          </p:stCondLst>
                                        </p:cTn>
                                        <p:tgtEl>
                                          <p:spTgt spid="4"/>
                                        </p:tgtEl>
                                        <p:attrNameLst>
                                          <p:attrName>style.visibility</p:attrName>
                                        </p:attrNameLst>
                                      </p:cBhvr>
                                      <p:to>
                                        <p:strVal val="visible"/>
                                      </p:to>
                                    </p:set>
                                    <p:animEffect transition="in" filter="barn(inVertical)">
                                      <p:cBhvr>
                                        <p:cTn id="2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5" grpId="0" animBg="1"/>
      <p:bldP spid="5" grpId="1"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His apostles </a:t>
            </a:r>
            <a:r>
              <a:rPr lang="en-US" sz="3200" dirty="0"/>
              <a:t>(vs 6-19)</a:t>
            </a:r>
            <a:br>
              <a:rPr lang="en-US" dirty="0"/>
            </a:br>
            <a:r>
              <a:rPr lang="en-US" sz="3200" dirty="0"/>
              <a:t>John 17:6-10</a:t>
            </a:r>
            <a:endParaRPr lang="en-US" dirty="0"/>
          </a:p>
        </p:txBody>
      </p:sp>
      <p:sp>
        <p:nvSpPr>
          <p:cNvPr id="3" name="Content Placeholder 2"/>
          <p:cNvSpPr>
            <a:spLocks noGrp="1"/>
          </p:cNvSpPr>
          <p:nvPr>
            <p:ph idx="1"/>
          </p:nvPr>
        </p:nvSpPr>
        <p:spPr>
          <a:xfrm>
            <a:off x="766232" y="1828800"/>
            <a:ext cx="10739967" cy="4495800"/>
          </a:xfrm>
        </p:spPr>
        <p:txBody>
          <a:bodyPr/>
          <a:lstStyle/>
          <a:p>
            <a:r>
              <a:rPr lang="en-US" sz="3200" dirty="0"/>
              <a:t>Jesus had made know the Father to the apostles</a:t>
            </a:r>
            <a:br>
              <a:rPr lang="en-US" sz="3200" dirty="0"/>
            </a:br>
            <a:r>
              <a:rPr lang="en-US" sz="2800" dirty="0"/>
              <a:t>(John 14:7-11)</a:t>
            </a:r>
            <a:endParaRPr lang="en-US" sz="3200" dirty="0"/>
          </a:p>
          <a:p>
            <a:r>
              <a:rPr lang="en-US" sz="3200" dirty="0"/>
              <a:t>The Father gave them to Jesus</a:t>
            </a:r>
          </a:p>
          <a:p>
            <a:r>
              <a:rPr lang="en-US" sz="3200" dirty="0"/>
              <a:t>Jesus taught them the </a:t>
            </a:r>
            <a:r>
              <a:rPr lang="en-US" sz="3200" u="sng" dirty="0"/>
              <a:t>words</a:t>
            </a:r>
            <a:r>
              <a:rPr lang="en-US" sz="3200" dirty="0"/>
              <a:t> that came from His Father </a:t>
            </a:r>
            <a:r>
              <a:rPr lang="en-US" sz="2800" dirty="0"/>
              <a:t>(v 7-8)</a:t>
            </a:r>
            <a:endParaRPr lang="en-US" sz="3200" dirty="0"/>
          </a:p>
          <a:p>
            <a:r>
              <a:rPr lang="en-US" sz="3200" dirty="0"/>
              <a:t>They believed Jesus had come from the Father</a:t>
            </a:r>
            <a:br>
              <a:rPr lang="en-US" dirty="0"/>
            </a:br>
            <a:r>
              <a:rPr lang="en-US" dirty="0"/>
              <a:t> </a:t>
            </a:r>
            <a:r>
              <a:rPr lang="en-US" sz="2800" dirty="0"/>
              <a:t>(v 8; 16:28-30)</a:t>
            </a:r>
            <a:endParaRPr lang="en-US" sz="3200" dirty="0"/>
          </a:p>
        </p:txBody>
      </p:sp>
    </p:spTree>
    <p:extLst>
      <p:ext uri="{BB962C8B-B14F-4D97-AF65-F5344CB8AC3E}">
        <p14:creationId xmlns:p14="http://schemas.microsoft.com/office/powerpoint/2010/main" val="3066717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8AE17-1543-19D0-392D-BE62C8C90DB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2F4A751-58FC-4C8B-7CC8-589978C198C7}"/>
              </a:ext>
            </a:extLst>
          </p:cNvPr>
          <p:cNvSpPr>
            <a:spLocks noGrp="1"/>
          </p:cNvSpPr>
          <p:nvPr>
            <p:ph type="title"/>
          </p:nvPr>
        </p:nvSpPr>
        <p:spPr>
          <a:xfrm>
            <a:off x="766233" y="304800"/>
            <a:ext cx="10668000" cy="1216025"/>
          </a:xfrm>
        </p:spPr>
        <p:txBody>
          <a:bodyPr/>
          <a:lstStyle/>
          <a:p>
            <a:r>
              <a:rPr lang="en-US" dirty="0"/>
              <a:t>Jesus prays for His apostles</a:t>
            </a:r>
          </a:p>
        </p:txBody>
      </p:sp>
      <p:sp>
        <p:nvSpPr>
          <p:cNvPr id="3" name="Content Placeholder 2">
            <a:extLst>
              <a:ext uri="{FF2B5EF4-FFF2-40B4-BE49-F238E27FC236}">
                <a16:creationId xmlns:a16="http://schemas.microsoft.com/office/drawing/2014/main" id="{8777E375-7C4F-10E0-E9AB-2CED2E2ECCD4}"/>
              </a:ext>
            </a:extLst>
          </p:cNvPr>
          <p:cNvSpPr>
            <a:spLocks noGrp="1"/>
          </p:cNvSpPr>
          <p:nvPr>
            <p:ph idx="1"/>
          </p:nvPr>
        </p:nvSpPr>
        <p:spPr>
          <a:xfrm>
            <a:off x="766232" y="1828800"/>
            <a:ext cx="10816168" cy="4495800"/>
          </a:xfrm>
        </p:spPr>
        <p:txBody>
          <a:bodyPr/>
          <a:lstStyle/>
          <a:p>
            <a:r>
              <a:rPr lang="en-US" sz="3200" dirty="0"/>
              <a:t>Jesus was praying specifically for these men </a:t>
            </a:r>
            <a:r>
              <a:rPr lang="en-US" sz="2800" dirty="0"/>
              <a:t>(v 9)</a:t>
            </a:r>
            <a:endParaRPr lang="en-US" sz="3200" dirty="0"/>
          </a:p>
          <a:p>
            <a:r>
              <a:rPr lang="en-US" sz="3200" dirty="0"/>
              <a:t>They belonged to Him, and all that is His is the Father’s and vice versa </a:t>
            </a:r>
            <a:r>
              <a:rPr lang="en-US" sz="2800" dirty="0"/>
              <a:t>(v 10)</a:t>
            </a:r>
            <a:endParaRPr lang="en-US" sz="3200" dirty="0"/>
          </a:p>
          <a:p>
            <a:pPr lvl="1"/>
            <a:r>
              <a:rPr lang="en-US" sz="3000" dirty="0"/>
              <a:t>This is possible only because both are deity</a:t>
            </a:r>
          </a:p>
        </p:txBody>
      </p:sp>
      <p:sp>
        <p:nvSpPr>
          <p:cNvPr id="4" name="TextBox 3">
            <a:extLst>
              <a:ext uri="{FF2B5EF4-FFF2-40B4-BE49-F238E27FC236}">
                <a16:creationId xmlns:a16="http://schemas.microsoft.com/office/drawing/2014/main" id="{66D8D2A3-A0C0-E13C-3927-B1CB5AE6A9CD}"/>
              </a:ext>
            </a:extLst>
          </p:cNvPr>
          <p:cNvSpPr txBox="1"/>
          <p:nvPr/>
        </p:nvSpPr>
        <p:spPr>
          <a:xfrm>
            <a:off x="2211916" y="4648200"/>
            <a:ext cx="7768168" cy="553998"/>
          </a:xfrm>
          <a:prstGeom prst="rect">
            <a:avLst/>
          </a:prstGeom>
          <a:solidFill>
            <a:schemeClr val="bg1">
              <a:lumMod val="85000"/>
            </a:schemeClr>
          </a:solidFill>
          <a:ln w="28575">
            <a:solidFill>
              <a:schemeClr val="tx1">
                <a:lumMod val="50000"/>
                <a:lumOff val="50000"/>
              </a:schemeClr>
            </a:solidFill>
          </a:ln>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000" b="0" i="0" u="none" strike="noStrike" kern="1200" cap="none" spc="0" normalizeH="0" baseline="0" noProof="0" dirty="0">
                <a:ln>
                  <a:noFill/>
                </a:ln>
                <a:solidFill>
                  <a:srgbClr val="000000"/>
                </a:solidFill>
                <a:effectLst/>
                <a:uLnTx/>
                <a:uFillTx/>
                <a:latin typeface="Verdana"/>
                <a:ea typeface="+mn-ea"/>
                <a:cs typeface="+mn-cs"/>
              </a:rPr>
              <a:t>John 10:30 "I and My Father are one."</a:t>
            </a:r>
          </a:p>
        </p:txBody>
      </p:sp>
    </p:spTree>
    <p:extLst>
      <p:ext uri="{BB962C8B-B14F-4D97-AF65-F5344CB8AC3E}">
        <p14:creationId xmlns:p14="http://schemas.microsoft.com/office/powerpoint/2010/main" val="168142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barn(inVertical)">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His apostles</a:t>
            </a:r>
            <a:br>
              <a:rPr lang="en-US" dirty="0"/>
            </a:br>
            <a:r>
              <a:rPr lang="en-US" sz="3200" dirty="0"/>
              <a:t>John 17:11-19</a:t>
            </a:r>
            <a:endParaRPr lang="en-US" dirty="0"/>
          </a:p>
        </p:txBody>
      </p:sp>
      <p:sp>
        <p:nvSpPr>
          <p:cNvPr id="3" name="Content Placeholder 2"/>
          <p:cNvSpPr>
            <a:spLocks noGrp="1"/>
          </p:cNvSpPr>
          <p:nvPr>
            <p:ph idx="1"/>
          </p:nvPr>
        </p:nvSpPr>
        <p:spPr>
          <a:xfrm>
            <a:off x="766232" y="1828800"/>
            <a:ext cx="10816168" cy="4495800"/>
          </a:xfrm>
        </p:spPr>
        <p:txBody>
          <a:bodyPr/>
          <a:lstStyle/>
          <a:p>
            <a:r>
              <a:rPr lang="en-US" sz="3200" dirty="0"/>
              <a:t>Jesus was leaving this world </a:t>
            </a:r>
            <a:r>
              <a:rPr lang="en-US" sz="2800" dirty="0"/>
              <a:t>(v 11)</a:t>
            </a:r>
            <a:endParaRPr lang="en-US" sz="3200" dirty="0"/>
          </a:p>
          <a:p>
            <a:pPr lvl="1"/>
            <a:r>
              <a:rPr lang="en-US" sz="3000" dirty="0"/>
              <a:t>The apostles would still be in the world</a:t>
            </a:r>
          </a:p>
          <a:p>
            <a:pPr lvl="1"/>
            <a:r>
              <a:rPr lang="en-US" sz="3000" dirty="0"/>
              <a:t>Thus, His special prayer for them</a:t>
            </a:r>
          </a:p>
        </p:txBody>
      </p:sp>
    </p:spTree>
    <p:extLst>
      <p:ext uri="{BB962C8B-B14F-4D97-AF65-F5344CB8AC3E}">
        <p14:creationId xmlns:p14="http://schemas.microsoft.com/office/powerpoint/2010/main" val="3004171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His apostles</a:t>
            </a:r>
          </a:p>
        </p:txBody>
      </p:sp>
      <p:sp>
        <p:nvSpPr>
          <p:cNvPr id="3" name="Content Placeholder 2"/>
          <p:cNvSpPr>
            <a:spLocks noGrp="1"/>
          </p:cNvSpPr>
          <p:nvPr>
            <p:ph idx="1"/>
          </p:nvPr>
        </p:nvSpPr>
        <p:spPr>
          <a:xfrm>
            <a:off x="766232" y="1828800"/>
            <a:ext cx="11120968" cy="4495800"/>
          </a:xfrm>
        </p:spPr>
        <p:txBody>
          <a:bodyPr/>
          <a:lstStyle/>
          <a:p>
            <a:r>
              <a:rPr lang="en-US" sz="3200" dirty="0"/>
              <a:t>Jesus prays “Holy Father, keep them” </a:t>
            </a:r>
            <a:r>
              <a:rPr lang="en-US" sz="2800" dirty="0"/>
              <a:t>(v 11)</a:t>
            </a:r>
            <a:endParaRPr lang="en-US" sz="3200" dirty="0"/>
          </a:p>
          <a:p>
            <a:pPr lvl="1"/>
            <a:r>
              <a:rPr lang="en-US" sz="3000" dirty="0"/>
              <a:t>Jesus had been with them</a:t>
            </a:r>
          </a:p>
          <a:p>
            <a:pPr lvl="1"/>
            <a:r>
              <a:rPr lang="en-US" sz="3000" dirty="0"/>
              <a:t>He was leaving</a:t>
            </a:r>
          </a:p>
          <a:p>
            <a:pPr lvl="1"/>
            <a:r>
              <a:rPr lang="en-US" sz="3000" dirty="0"/>
              <a:t>He prayed to the Father to protect them</a:t>
            </a:r>
          </a:p>
          <a:p>
            <a:r>
              <a:rPr lang="en-US" sz="3200" dirty="0"/>
              <a:t>Jesus prays for unity among the apostles</a:t>
            </a:r>
          </a:p>
          <a:p>
            <a:pPr lvl="1"/>
            <a:r>
              <a:rPr lang="en-US" sz="3000" dirty="0"/>
              <a:t>He uses His relationship with the Father as a pattern </a:t>
            </a:r>
            <a:r>
              <a:rPr lang="en-US" sz="2800" dirty="0"/>
              <a:t>(v 11)</a:t>
            </a:r>
            <a:endParaRPr lang="en-US" sz="3000" dirty="0"/>
          </a:p>
          <a:p>
            <a:r>
              <a:rPr lang="en-US" sz="3200" dirty="0"/>
              <a:t>One had been lost (Judas) by his own choice </a:t>
            </a:r>
            <a:r>
              <a:rPr lang="en-US" sz="2800" dirty="0"/>
              <a:t>(v 12)</a:t>
            </a:r>
            <a:endParaRPr lang="en-US" sz="3200" dirty="0"/>
          </a:p>
        </p:txBody>
      </p:sp>
    </p:spTree>
    <p:extLst>
      <p:ext uri="{BB962C8B-B14F-4D97-AF65-F5344CB8AC3E}">
        <p14:creationId xmlns:p14="http://schemas.microsoft.com/office/powerpoint/2010/main" val="20615260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His apostles</a:t>
            </a:r>
          </a:p>
        </p:txBody>
      </p:sp>
      <p:sp>
        <p:nvSpPr>
          <p:cNvPr id="3" name="Content Placeholder 2"/>
          <p:cNvSpPr>
            <a:spLocks noGrp="1"/>
          </p:cNvSpPr>
          <p:nvPr>
            <p:ph idx="1"/>
          </p:nvPr>
        </p:nvSpPr>
        <p:spPr>
          <a:xfrm>
            <a:off x="766232" y="1828800"/>
            <a:ext cx="10739967" cy="4495800"/>
          </a:xfrm>
        </p:spPr>
        <p:txBody>
          <a:bodyPr/>
          <a:lstStyle/>
          <a:p>
            <a:r>
              <a:rPr lang="en-US" sz="3200" dirty="0"/>
              <a:t>Jesus says again He is leaving them </a:t>
            </a:r>
            <a:r>
              <a:rPr lang="en-US" sz="2800" dirty="0"/>
              <a:t>(v 13)</a:t>
            </a:r>
            <a:endParaRPr lang="en-US" sz="3200" dirty="0"/>
          </a:p>
          <a:p>
            <a:r>
              <a:rPr lang="en-US" sz="3200" dirty="0"/>
              <a:t>He asks God to care for them</a:t>
            </a:r>
          </a:p>
          <a:p>
            <a:pPr lvl="1"/>
            <a:r>
              <a:rPr lang="en-US" sz="3000" dirty="0"/>
              <a:t>Give them joy</a:t>
            </a:r>
          </a:p>
          <a:p>
            <a:pPr lvl="1"/>
            <a:r>
              <a:rPr lang="en-US" sz="3000" dirty="0"/>
              <a:t>The world will hate them</a:t>
            </a:r>
          </a:p>
          <a:p>
            <a:pPr lvl="1"/>
            <a:r>
              <a:rPr lang="en-US" sz="3000" dirty="0"/>
              <a:t>They will be left in the world without Him being with them</a:t>
            </a:r>
          </a:p>
          <a:p>
            <a:pPr lvl="1"/>
            <a:r>
              <a:rPr lang="en-US" sz="3000" dirty="0"/>
              <a:t>Give them strength to overcome the evil one</a:t>
            </a:r>
          </a:p>
        </p:txBody>
      </p:sp>
    </p:spTree>
    <p:extLst>
      <p:ext uri="{BB962C8B-B14F-4D97-AF65-F5344CB8AC3E}">
        <p14:creationId xmlns:p14="http://schemas.microsoft.com/office/powerpoint/2010/main" val="5494046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203DE33-2CD4-4CA8-9AF3-37C3B65133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7997"/>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sp>
        <p:nvSpPr>
          <p:cNvPr id="11" name="Rectangle 10">
            <a:extLst>
              <a:ext uri="{FF2B5EF4-FFF2-40B4-BE49-F238E27FC236}">
                <a16:creationId xmlns:a16="http://schemas.microsoft.com/office/drawing/2014/main" id="{0AF57B88-1D4C-41FA-A761-EC1DD10C35C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1100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13" name="Rectangle 12">
            <a:extLst>
              <a:ext uri="{FF2B5EF4-FFF2-40B4-BE49-F238E27FC236}">
                <a16:creationId xmlns:a16="http://schemas.microsoft.com/office/drawing/2014/main" id="{D2548F45-5164-4ABB-8212-7F293FDED8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9565" y="2659404"/>
            <a:ext cx="4355594" cy="4040742"/>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Aptos" panose="02110004020202020204"/>
              <a:ea typeface="+mn-ea"/>
              <a:cs typeface="+mn-cs"/>
            </a:endParaRPr>
          </a:p>
        </p:txBody>
      </p:sp>
      <p:pic>
        <p:nvPicPr>
          <p:cNvPr id="4" name="Picture 3" descr="A person carrying a cross&#10;&#10;Description automatically generated">
            <a:extLst>
              <a:ext uri="{FF2B5EF4-FFF2-40B4-BE49-F238E27FC236}">
                <a16:creationId xmlns:a16="http://schemas.microsoft.com/office/drawing/2014/main" id="{54CF5648-F275-45CF-86A0-33CC39BEE001}"/>
              </a:ext>
            </a:extLst>
          </p:cNvPr>
          <p:cNvPicPr>
            <a:picLocks noChangeAspect="1"/>
          </p:cNvPicPr>
          <p:nvPr/>
        </p:nvPicPr>
        <p:blipFill>
          <a:blip r:embed="rId3"/>
          <a:srcRect t="7741" r="1" b="7743"/>
          <a:stretch/>
        </p:blipFill>
        <p:spPr>
          <a:xfrm>
            <a:off x="4038599" y="10"/>
            <a:ext cx="8160026" cy="6875809"/>
          </a:xfrm>
          <a:prstGeom prst="rect">
            <a:avLst/>
          </a:prstGeom>
        </p:spPr>
      </p:pic>
      <p:sp>
        <p:nvSpPr>
          <p:cNvPr id="15" name="Freeform: Shape 14">
            <a:extLst>
              <a:ext uri="{FF2B5EF4-FFF2-40B4-BE49-F238E27FC236}">
                <a16:creationId xmlns:a16="http://schemas.microsoft.com/office/drawing/2014/main" id="{5E81CCFB-7BEF-4186-86FB-D09450B4D02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6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Aptos" panose="02110004020202020204"/>
              <a:ea typeface="+mn-ea"/>
              <a:cs typeface="+mn-cs"/>
            </a:endParaRPr>
          </a:p>
        </p:txBody>
      </p:sp>
      <p:sp>
        <p:nvSpPr>
          <p:cNvPr id="2" name="Title 1">
            <a:extLst>
              <a:ext uri="{FF2B5EF4-FFF2-40B4-BE49-F238E27FC236}">
                <a16:creationId xmlns:a16="http://schemas.microsoft.com/office/drawing/2014/main" id="{AD071215-08D6-B5F8-2C05-0BA2ACADA2B4}"/>
              </a:ext>
            </a:extLst>
          </p:cNvPr>
          <p:cNvSpPr>
            <a:spLocks noGrp="1"/>
          </p:cNvSpPr>
          <p:nvPr>
            <p:ph type="ctrTitle"/>
          </p:nvPr>
        </p:nvSpPr>
        <p:spPr>
          <a:xfrm>
            <a:off x="534473" y="2950387"/>
            <a:ext cx="3052293" cy="3531403"/>
          </a:xfrm>
        </p:spPr>
        <p:txBody>
          <a:bodyPr anchor="t">
            <a:normAutofit/>
          </a:bodyPr>
          <a:lstStyle/>
          <a:p>
            <a:pPr algn="r"/>
            <a:r>
              <a:rPr lang="en-US" sz="4400" dirty="0">
                <a:solidFill>
                  <a:srgbClr val="FFFFFF"/>
                </a:solidFill>
              </a:rPr>
              <a:t>Life of Christ</a:t>
            </a:r>
            <a:br>
              <a:rPr lang="en-US" sz="4000" dirty="0">
                <a:solidFill>
                  <a:srgbClr val="FFFFFF"/>
                </a:solidFill>
              </a:rPr>
            </a:br>
            <a:r>
              <a:rPr lang="en-US" sz="4000" dirty="0">
                <a:solidFill>
                  <a:srgbClr val="FFFFFF"/>
                </a:solidFill>
              </a:rPr>
              <a:t>part 3</a:t>
            </a:r>
          </a:p>
        </p:txBody>
      </p:sp>
      <p:sp>
        <p:nvSpPr>
          <p:cNvPr id="3" name="Subtitle 2">
            <a:extLst>
              <a:ext uri="{FF2B5EF4-FFF2-40B4-BE49-F238E27FC236}">
                <a16:creationId xmlns:a16="http://schemas.microsoft.com/office/drawing/2014/main" id="{A06B050F-CF41-FDF4-5E2B-6DA00789557C}"/>
              </a:ext>
            </a:extLst>
          </p:cNvPr>
          <p:cNvSpPr>
            <a:spLocks noGrp="1"/>
          </p:cNvSpPr>
          <p:nvPr>
            <p:ph type="subTitle" idx="1"/>
          </p:nvPr>
        </p:nvSpPr>
        <p:spPr>
          <a:xfrm>
            <a:off x="777922" y="743803"/>
            <a:ext cx="2808844" cy="1382392"/>
          </a:xfrm>
        </p:spPr>
        <p:txBody>
          <a:bodyPr anchor="b">
            <a:normAutofit/>
          </a:bodyPr>
          <a:lstStyle/>
          <a:p>
            <a:pPr algn="r"/>
            <a:r>
              <a:rPr lang="en-US" sz="2800" dirty="0">
                <a:solidFill>
                  <a:srgbClr val="FFFFFF"/>
                </a:solidFill>
              </a:rPr>
              <a:t>Lesson 14</a:t>
            </a:r>
          </a:p>
        </p:txBody>
      </p:sp>
    </p:spTree>
    <p:extLst>
      <p:ext uri="{BB962C8B-B14F-4D97-AF65-F5344CB8AC3E}">
        <p14:creationId xmlns:p14="http://schemas.microsoft.com/office/powerpoint/2010/main" val="1004932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par>
                                <p:cTn id="8" presetID="10" presetClass="entr" presetSubtype="0" fill="hold" grpId="0" nodeType="withEffect">
                                  <p:stCondLst>
                                    <p:cond delay="2000"/>
                                  </p:stCondLst>
                                  <p:iterate type="lt">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4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His apostles</a:t>
            </a:r>
          </a:p>
        </p:txBody>
      </p:sp>
      <p:sp>
        <p:nvSpPr>
          <p:cNvPr id="3" name="Content Placeholder 2"/>
          <p:cNvSpPr>
            <a:spLocks noGrp="1"/>
          </p:cNvSpPr>
          <p:nvPr>
            <p:ph idx="1"/>
          </p:nvPr>
        </p:nvSpPr>
        <p:spPr>
          <a:xfrm>
            <a:off x="766232" y="1828800"/>
            <a:ext cx="10739967" cy="4495800"/>
          </a:xfrm>
        </p:spPr>
        <p:txBody>
          <a:bodyPr/>
          <a:lstStyle/>
          <a:p>
            <a:r>
              <a:rPr lang="en-US" sz="3200" dirty="0"/>
              <a:t>Jesus prays for their sanctification </a:t>
            </a:r>
            <a:r>
              <a:rPr lang="en-US" sz="2800" dirty="0"/>
              <a:t>(v 17)</a:t>
            </a:r>
            <a:endParaRPr lang="en-US" sz="3200" dirty="0"/>
          </a:p>
          <a:p>
            <a:pPr lvl="1"/>
            <a:r>
              <a:rPr lang="en-US" sz="3000" dirty="0"/>
              <a:t>Set them apart for special service to God</a:t>
            </a:r>
          </a:p>
          <a:p>
            <a:pPr lvl="1"/>
            <a:r>
              <a:rPr lang="en-US" sz="3000" dirty="0"/>
              <a:t>Set them apart to teach the </a:t>
            </a:r>
            <a:r>
              <a:rPr lang="en-US" sz="3000" u="sng" dirty="0"/>
              <a:t>word</a:t>
            </a:r>
          </a:p>
          <a:p>
            <a:pPr lvl="1"/>
            <a:r>
              <a:rPr lang="en-US" sz="3000" dirty="0"/>
              <a:t>Set them apart by the </a:t>
            </a:r>
            <a:r>
              <a:rPr lang="en-US" sz="3000" u="sng" dirty="0"/>
              <a:t>word</a:t>
            </a:r>
          </a:p>
          <a:p>
            <a:pPr lvl="1"/>
            <a:r>
              <a:rPr lang="en-US" sz="3000" dirty="0"/>
              <a:t>The </a:t>
            </a:r>
            <a:r>
              <a:rPr lang="en-US" sz="3000" u="sng" dirty="0"/>
              <a:t>word</a:t>
            </a:r>
            <a:r>
              <a:rPr lang="en-US" sz="3000" dirty="0"/>
              <a:t> is truth </a:t>
            </a:r>
          </a:p>
          <a:p>
            <a:r>
              <a:rPr lang="en-US" sz="3200" dirty="0"/>
              <a:t>John 8:32 “And you shall know the truth, and the truth shall make you free.”</a:t>
            </a:r>
          </a:p>
          <a:p>
            <a:pPr lvl="1"/>
            <a:r>
              <a:rPr lang="en-US" sz="3000" dirty="0"/>
              <a:t>Free from sin</a:t>
            </a:r>
          </a:p>
        </p:txBody>
      </p:sp>
    </p:spTree>
    <p:extLst>
      <p:ext uri="{BB962C8B-B14F-4D97-AF65-F5344CB8AC3E}">
        <p14:creationId xmlns:p14="http://schemas.microsoft.com/office/powerpoint/2010/main" val="41900490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3AFE40-CD67-A0FF-DE2E-12866A115B2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BBDB31-3BCF-78A8-817B-B8D96D3EFBA1}"/>
              </a:ext>
            </a:extLst>
          </p:cNvPr>
          <p:cNvSpPr>
            <a:spLocks noGrp="1"/>
          </p:cNvSpPr>
          <p:nvPr>
            <p:ph type="title"/>
          </p:nvPr>
        </p:nvSpPr>
        <p:spPr>
          <a:xfrm>
            <a:off x="766233" y="304800"/>
            <a:ext cx="10668000" cy="1216025"/>
          </a:xfrm>
        </p:spPr>
        <p:txBody>
          <a:bodyPr/>
          <a:lstStyle/>
          <a:p>
            <a:r>
              <a:rPr lang="en-US" dirty="0"/>
              <a:t>Jesus prays for His apostles</a:t>
            </a:r>
          </a:p>
        </p:txBody>
      </p:sp>
      <p:sp>
        <p:nvSpPr>
          <p:cNvPr id="3" name="Content Placeholder 2">
            <a:extLst>
              <a:ext uri="{FF2B5EF4-FFF2-40B4-BE49-F238E27FC236}">
                <a16:creationId xmlns:a16="http://schemas.microsoft.com/office/drawing/2014/main" id="{882500B8-3AEA-4251-1610-FE0E053DAA05}"/>
              </a:ext>
            </a:extLst>
          </p:cNvPr>
          <p:cNvSpPr>
            <a:spLocks noGrp="1"/>
          </p:cNvSpPr>
          <p:nvPr>
            <p:ph idx="1"/>
          </p:nvPr>
        </p:nvSpPr>
        <p:spPr>
          <a:xfrm>
            <a:off x="766232" y="1828800"/>
            <a:ext cx="10739967" cy="4495800"/>
          </a:xfrm>
        </p:spPr>
        <p:txBody>
          <a:bodyPr/>
          <a:lstStyle/>
          <a:p>
            <a:r>
              <a:rPr lang="en-US" sz="3000" dirty="0"/>
              <a:t>We can be “in” the world but not “of” the world</a:t>
            </a:r>
          </a:p>
          <a:p>
            <a:r>
              <a:rPr lang="en-US" dirty="0"/>
              <a:t>John 17:12 "While I was with them </a:t>
            </a:r>
            <a:r>
              <a:rPr lang="en-US" b="1" dirty="0"/>
              <a:t>in</a:t>
            </a:r>
            <a:r>
              <a:rPr lang="en-US" dirty="0"/>
              <a:t> the world, I kept them in Your name. Those whom You gave Me I have kept</a:t>
            </a:r>
          </a:p>
          <a:p>
            <a:r>
              <a:rPr lang="en-US" dirty="0"/>
              <a:t>John 17:14 "I have given them Your word; and the world has hated them because they are not </a:t>
            </a:r>
            <a:r>
              <a:rPr lang="en-US" b="1" dirty="0"/>
              <a:t>of</a:t>
            </a:r>
            <a:r>
              <a:rPr lang="en-US" dirty="0"/>
              <a:t> the world, just as I am not </a:t>
            </a:r>
            <a:r>
              <a:rPr lang="en-US" b="1" dirty="0"/>
              <a:t>of</a:t>
            </a:r>
            <a:r>
              <a:rPr lang="en-US" dirty="0"/>
              <a:t> the world.</a:t>
            </a:r>
            <a:endParaRPr lang="en-US" sz="3000" dirty="0"/>
          </a:p>
        </p:txBody>
      </p:sp>
    </p:spTree>
    <p:extLst>
      <p:ext uri="{BB962C8B-B14F-4D97-AF65-F5344CB8AC3E}">
        <p14:creationId xmlns:p14="http://schemas.microsoft.com/office/powerpoint/2010/main" val="32594695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future disciples</a:t>
            </a:r>
            <a:br>
              <a:rPr lang="en-US" dirty="0"/>
            </a:br>
            <a:r>
              <a:rPr lang="en-US" sz="3200" dirty="0"/>
              <a:t>John 17:20-26</a:t>
            </a:r>
            <a:endParaRPr lang="en-US" dirty="0"/>
          </a:p>
        </p:txBody>
      </p:sp>
      <p:sp>
        <p:nvSpPr>
          <p:cNvPr id="3" name="Content Placeholder 2"/>
          <p:cNvSpPr>
            <a:spLocks noGrp="1"/>
          </p:cNvSpPr>
          <p:nvPr>
            <p:ph idx="1"/>
          </p:nvPr>
        </p:nvSpPr>
        <p:spPr>
          <a:xfrm>
            <a:off x="766232" y="1828800"/>
            <a:ext cx="10739967" cy="4495800"/>
          </a:xfrm>
        </p:spPr>
        <p:txBody>
          <a:bodyPr/>
          <a:lstStyle/>
          <a:p>
            <a:r>
              <a:rPr lang="en-US" sz="3200" dirty="0"/>
              <a:t>Jesus indirectly refers to the commission He would later give His apostles</a:t>
            </a:r>
          </a:p>
          <a:p>
            <a:pPr lvl="1"/>
            <a:r>
              <a:rPr lang="en-US" sz="3000" dirty="0"/>
              <a:t>There would be others who would believe on Him because of their </a:t>
            </a:r>
            <a:r>
              <a:rPr lang="en-US" sz="3000" u="sng" dirty="0"/>
              <a:t>word</a:t>
            </a:r>
          </a:p>
          <a:p>
            <a:r>
              <a:rPr lang="en-US" sz="3200" dirty="0"/>
              <a:t>As He prayed for unity within the apostles, He immediately does the same for future believers</a:t>
            </a:r>
          </a:p>
          <a:p>
            <a:pPr lvl="1"/>
            <a:r>
              <a:rPr lang="en-US" sz="3000" dirty="0"/>
              <a:t>Unity comparable to “Us” </a:t>
            </a:r>
            <a:r>
              <a:rPr lang="en-US" sz="2800" dirty="0"/>
              <a:t>(v 21)</a:t>
            </a:r>
            <a:endParaRPr lang="en-US" sz="3000" dirty="0"/>
          </a:p>
          <a:p>
            <a:pPr lvl="1"/>
            <a:r>
              <a:rPr lang="en-US" sz="3000" dirty="0"/>
              <a:t>Unity that would cause the world to believe</a:t>
            </a:r>
          </a:p>
          <a:p>
            <a:endParaRPr lang="en-US" dirty="0"/>
          </a:p>
        </p:txBody>
      </p:sp>
    </p:spTree>
    <p:extLst>
      <p:ext uri="{BB962C8B-B14F-4D97-AF65-F5344CB8AC3E}">
        <p14:creationId xmlns:p14="http://schemas.microsoft.com/office/powerpoint/2010/main" val="4008211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future disciples</a:t>
            </a:r>
          </a:p>
        </p:txBody>
      </p:sp>
      <p:sp>
        <p:nvSpPr>
          <p:cNvPr id="3" name="Content Placeholder 2"/>
          <p:cNvSpPr>
            <a:spLocks noGrp="1"/>
          </p:cNvSpPr>
          <p:nvPr>
            <p:ph idx="1"/>
          </p:nvPr>
        </p:nvSpPr>
        <p:spPr>
          <a:xfrm>
            <a:off x="766232" y="1828800"/>
            <a:ext cx="10739967" cy="4495800"/>
          </a:xfrm>
        </p:spPr>
        <p:txBody>
          <a:bodyPr/>
          <a:lstStyle/>
          <a:p>
            <a:r>
              <a:rPr lang="en-US" sz="3200" dirty="0"/>
              <a:t>Jesus was crowned with glory because of the things He suffered  (Hebrews 2:9-10)</a:t>
            </a:r>
          </a:p>
          <a:p>
            <a:pPr lvl="1"/>
            <a:r>
              <a:rPr lang="en-US" sz="3000" dirty="0"/>
              <a:t>He has shared that glory with the apostles</a:t>
            </a:r>
          </a:p>
          <a:p>
            <a:pPr lvl="1"/>
            <a:r>
              <a:rPr lang="en-US" sz="3000" dirty="0"/>
              <a:t>It was for the purpose of unity</a:t>
            </a:r>
          </a:p>
          <a:p>
            <a:pPr lvl="1"/>
            <a:r>
              <a:rPr lang="en-US" sz="3000" dirty="0"/>
              <a:t>It was to show the world that Jesus came from the Father</a:t>
            </a:r>
          </a:p>
          <a:p>
            <a:pPr lvl="1"/>
            <a:r>
              <a:rPr lang="en-US" sz="3000" dirty="0"/>
              <a:t>It was shown by the Father’s love for them</a:t>
            </a:r>
          </a:p>
        </p:txBody>
      </p:sp>
    </p:spTree>
    <p:extLst>
      <p:ext uri="{BB962C8B-B14F-4D97-AF65-F5344CB8AC3E}">
        <p14:creationId xmlns:p14="http://schemas.microsoft.com/office/powerpoint/2010/main" val="34936707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Jesus prays for future disciples</a:t>
            </a:r>
          </a:p>
        </p:txBody>
      </p:sp>
      <p:sp>
        <p:nvSpPr>
          <p:cNvPr id="3" name="Content Placeholder 2"/>
          <p:cNvSpPr>
            <a:spLocks noGrp="1"/>
          </p:cNvSpPr>
          <p:nvPr>
            <p:ph idx="1"/>
          </p:nvPr>
        </p:nvSpPr>
        <p:spPr>
          <a:xfrm>
            <a:off x="766232" y="1828800"/>
            <a:ext cx="10739967" cy="4495800"/>
          </a:xfrm>
        </p:spPr>
        <p:txBody>
          <a:bodyPr/>
          <a:lstStyle/>
          <a:p>
            <a:r>
              <a:rPr lang="en-US" sz="3100" dirty="0">
                <a:effectLst>
                  <a:outerShdw blurRad="38100" dist="38100" dir="2700000" algn="tl">
                    <a:srgbClr val="000000">
                      <a:alpha val="43137"/>
                    </a:srgbClr>
                  </a:outerShdw>
                </a:effectLst>
              </a:rPr>
              <a:t>Jesus prayed that those given to Him may be with Him in heaven </a:t>
            </a:r>
            <a:r>
              <a:rPr lang="en-US" sz="2800" dirty="0"/>
              <a:t>(v 24)</a:t>
            </a:r>
            <a:endParaRPr lang="en-US" sz="3100" dirty="0"/>
          </a:p>
          <a:p>
            <a:pPr lvl="1"/>
            <a:r>
              <a:rPr lang="en-US" sz="2900" dirty="0"/>
              <a:t>There we will see Him in the glory He had before the foundations of the world </a:t>
            </a:r>
            <a:r>
              <a:rPr lang="en-US" sz="2400" dirty="0"/>
              <a:t>(2 Thessalonians 2:13-14)</a:t>
            </a:r>
            <a:endParaRPr lang="en-US" sz="2900" dirty="0"/>
          </a:p>
          <a:p>
            <a:r>
              <a:rPr lang="en-US" sz="3100" dirty="0"/>
              <a:t>The world did not know the Father	 </a:t>
            </a:r>
            <a:r>
              <a:rPr lang="en-US" sz="2800" dirty="0"/>
              <a:t>(v 25)</a:t>
            </a:r>
            <a:endParaRPr lang="en-US" sz="3100" dirty="0"/>
          </a:p>
          <a:p>
            <a:pPr lvl="1"/>
            <a:r>
              <a:rPr lang="en-US" sz="2900" dirty="0"/>
              <a:t>Jesus knew the Father</a:t>
            </a:r>
          </a:p>
          <a:p>
            <a:pPr lvl="1"/>
            <a:r>
              <a:rPr lang="en-US" sz="2900" dirty="0"/>
              <a:t>He showed the Father to the apostles (14</a:t>
            </a:r>
            <a:r>
              <a:rPr lang="en-US" sz="2900" dirty="0">
                <a:sym typeface="Wingdings" panose="05000000000000000000" pitchFamily="2" charset="2"/>
              </a:rPr>
              <a:t>:9)</a:t>
            </a:r>
            <a:endParaRPr lang="en-US" sz="2900" dirty="0"/>
          </a:p>
          <a:p>
            <a:pPr lvl="1"/>
            <a:r>
              <a:rPr lang="en-US" sz="2900" dirty="0"/>
              <a:t>The apostles will declare the Father to the world</a:t>
            </a:r>
          </a:p>
          <a:p>
            <a:pPr lvl="1"/>
            <a:r>
              <a:rPr lang="en-US" sz="2900" dirty="0"/>
              <a:t>Jesus prays that the love of the Father would be in them</a:t>
            </a:r>
          </a:p>
        </p:txBody>
      </p:sp>
      <p:sp>
        <p:nvSpPr>
          <p:cNvPr id="4" name="TextBox 3">
            <a:extLst>
              <a:ext uri="{FF2B5EF4-FFF2-40B4-BE49-F238E27FC236}">
                <a16:creationId xmlns:a16="http://schemas.microsoft.com/office/drawing/2014/main" id="{68F71188-DE14-FC65-C80C-6C38A58F9C9E}"/>
              </a:ext>
            </a:extLst>
          </p:cNvPr>
          <p:cNvSpPr txBox="1"/>
          <p:nvPr/>
        </p:nvSpPr>
        <p:spPr>
          <a:xfrm>
            <a:off x="2514600" y="2895600"/>
            <a:ext cx="8005233" cy="2677656"/>
          </a:xfrm>
          <a:prstGeom prst="rect">
            <a:avLst/>
          </a:prstGeom>
          <a:solidFill>
            <a:schemeClr val="accent2">
              <a:lumMod val="20000"/>
              <a:lumOff val="80000"/>
            </a:schemeClr>
          </a:solidFill>
          <a:ln w="38100">
            <a:solidFill>
              <a:schemeClr val="accent6">
                <a:lumMod val="75000"/>
              </a:schemeClr>
            </a:solidFill>
          </a:ln>
        </p:spPr>
        <p:txBody>
          <a:bodyPr wrap="square" rtlCol="0">
            <a:spAutoFit/>
          </a:bodyPr>
          <a:lstStyle/>
          <a:p>
            <a:r>
              <a:rPr lang="en-US" sz="2800" dirty="0"/>
              <a:t>14:3 "And if I go and prepare a place for you, I will come again and receive you to Myself; that where I am, there you may be also.</a:t>
            </a:r>
          </a:p>
          <a:p>
            <a:r>
              <a:rPr lang="en-US" sz="2800" dirty="0"/>
              <a:t>vs 24 "Father, I desire that they also whom You gave Me may be with Me where I am</a:t>
            </a:r>
          </a:p>
        </p:txBody>
      </p:sp>
    </p:spTree>
    <p:extLst>
      <p:ext uri="{BB962C8B-B14F-4D97-AF65-F5344CB8AC3E}">
        <p14:creationId xmlns:p14="http://schemas.microsoft.com/office/powerpoint/2010/main" val="2710034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6" presetClass="entr" presetSubtype="21"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animEffect transition="in" filter="barn(inVertical)">
                                      <p:cBhvr>
                                        <p:cTn id="11" dur="500"/>
                                        <p:tgtEl>
                                          <p:spTgt spid="4"/>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xit" presetSubtype="0" fill="hold" grpId="1" nodeType="clickEffect">
                                  <p:stCondLst>
                                    <p:cond delay="0"/>
                                  </p:stCondLst>
                                  <p:childTnLst>
                                    <p:set>
                                      <p:cBhvr>
                                        <p:cTn id="15" dur="1" fill="hold">
                                          <p:stCondLst>
                                            <p:cond delay="0"/>
                                          </p:stCondLst>
                                        </p:cTn>
                                        <p:tgtEl>
                                          <p:spTgt spid="4"/>
                                        </p:tgtEl>
                                        <p:attrNameLst>
                                          <p:attrName>style.visibility</p:attrName>
                                        </p:attrNameLst>
                                      </p:cBhvr>
                                      <p:to>
                                        <p:strVal val="hidden"/>
                                      </p:to>
                                    </p:set>
                                  </p:childTnLst>
                                </p:cTn>
                              </p:par>
                            </p:childTnLst>
                          </p:cTn>
                        </p:par>
                        <p:par>
                          <p:cTn id="16" fill="hold">
                            <p:stCondLst>
                              <p:cond delay="0"/>
                            </p:stCondLst>
                            <p:childTnLst>
                              <p:par>
                                <p:cTn id="17" presetID="1" presetClass="entr" presetSubtype="0" fill="hold" grpId="0" nodeType="afterEffect">
                                  <p:stCondLst>
                                    <p:cond delay="0"/>
                                  </p:stCondLst>
                                  <p:childTnLst>
                                    <p:set>
                                      <p:cBhvr>
                                        <p:cTn id="1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P spid="4"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CAD9F8-D79A-4BA2-031C-2195CFC8E4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1F0E84-8E5C-B576-DDF8-26F8F19B0EC5}"/>
              </a:ext>
            </a:extLst>
          </p:cNvPr>
          <p:cNvSpPr>
            <a:spLocks noGrp="1"/>
          </p:cNvSpPr>
          <p:nvPr>
            <p:ph type="title"/>
          </p:nvPr>
        </p:nvSpPr>
        <p:spPr>
          <a:xfrm>
            <a:off x="766233" y="304800"/>
            <a:ext cx="10668000" cy="1216025"/>
          </a:xfrm>
        </p:spPr>
        <p:txBody>
          <a:bodyPr/>
          <a:lstStyle/>
          <a:p>
            <a:r>
              <a:rPr lang="en-US" dirty="0"/>
              <a:t>Question	</a:t>
            </a:r>
          </a:p>
        </p:txBody>
      </p:sp>
      <p:sp>
        <p:nvSpPr>
          <p:cNvPr id="3" name="Content Placeholder 2">
            <a:extLst>
              <a:ext uri="{FF2B5EF4-FFF2-40B4-BE49-F238E27FC236}">
                <a16:creationId xmlns:a16="http://schemas.microsoft.com/office/drawing/2014/main" id="{80BBBFA1-837F-BBAA-B88A-DE726342C20D}"/>
              </a:ext>
            </a:extLst>
          </p:cNvPr>
          <p:cNvSpPr>
            <a:spLocks noGrp="1"/>
          </p:cNvSpPr>
          <p:nvPr>
            <p:ph idx="1"/>
          </p:nvPr>
        </p:nvSpPr>
        <p:spPr>
          <a:xfrm>
            <a:off x="766232" y="1828800"/>
            <a:ext cx="10739967" cy="4495800"/>
          </a:xfrm>
        </p:spPr>
        <p:txBody>
          <a:bodyPr/>
          <a:lstStyle/>
          <a:p>
            <a:r>
              <a:rPr lang="en-US" sz="3100" dirty="0"/>
              <a:t>What did Jesus expect the Father to do with this prayer?</a:t>
            </a:r>
          </a:p>
          <a:p>
            <a:r>
              <a:rPr lang="en-US" sz="3100" dirty="0"/>
              <a:t>Was the prayer just to make Jesus (and the apostles) “feel good” about the future mission?</a:t>
            </a:r>
          </a:p>
          <a:p>
            <a:endParaRPr lang="en-US" sz="2900" dirty="0"/>
          </a:p>
        </p:txBody>
      </p:sp>
      <p:sp>
        <p:nvSpPr>
          <p:cNvPr id="4" name="TextBox 3">
            <a:extLst>
              <a:ext uri="{FF2B5EF4-FFF2-40B4-BE49-F238E27FC236}">
                <a16:creationId xmlns:a16="http://schemas.microsoft.com/office/drawing/2014/main" id="{44D5D7D0-F0F0-A916-07D9-12EB22C15215}"/>
              </a:ext>
            </a:extLst>
          </p:cNvPr>
          <p:cNvSpPr txBox="1"/>
          <p:nvPr/>
        </p:nvSpPr>
        <p:spPr>
          <a:xfrm>
            <a:off x="2707215" y="4267200"/>
            <a:ext cx="6858000" cy="1569660"/>
          </a:xfrm>
          <a:prstGeom prst="rect">
            <a:avLst/>
          </a:prstGeom>
          <a:solidFill>
            <a:schemeClr val="accent2">
              <a:lumMod val="20000"/>
              <a:lumOff val="80000"/>
            </a:schemeClr>
          </a:solidFill>
          <a:ln w="28575">
            <a:solidFill>
              <a:schemeClr val="accent2">
                <a:lumMod val="75000"/>
              </a:schemeClr>
            </a:solidFill>
          </a:ln>
        </p:spPr>
        <p:txBody>
          <a:bodyPr wrap="square" rtlCol="0">
            <a:spAutoFit/>
          </a:bodyPr>
          <a:lstStyle/>
          <a:p>
            <a:r>
              <a:rPr lang="en-US" sz="3200" b="0" i="0" dirty="0">
                <a:solidFill>
                  <a:srgbClr val="000000"/>
                </a:solidFill>
                <a:effectLst/>
                <a:latin typeface="Tahoma" panose="020B0604030504040204" pitchFamily="34" charset="0"/>
              </a:rPr>
              <a:t>Jesus believed His Father in heaven would hear His prayer and would act upon it! He believed "God works."</a:t>
            </a:r>
            <a:endParaRPr lang="en-US" sz="3200" dirty="0"/>
          </a:p>
        </p:txBody>
      </p:sp>
    </p:spTree>
    <p:extLst>
      <p:ext uri="{BB962C8B-B14F-4D97-AF65-F5344CB8AC3E}">
        <p14:creationId xmlns:p14="http://schemas.microsoft.com/office/powerpoint/2010/main" val="18473339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6" presetClass="entr" presetSubtype="21" fill="hold" grpId="0" nodeType="clickEffect">
                                  <p:stCondLst>
                                    <p:cond delay="0"/>
                                  </p:stCondLst>
                                  <p:childTnLst>
                                    <p:set>
                                      <p:cBhvr>
                                        <p:cTn id="14" dur="1" fill="hold">
                                          <p:stCondLst>
                                            <p:cond delay="0"/>
                                          </p:stCondLst>
                                        </p:cTn>
                                        <p:tgtEl>
                                          <p:spTgt spid="4"/>
                                        </p:tgtEl>
                                        <p:attrNameLst>
                                          <p:attrName>style.visibility</p:attrName>
                                        </p:attrNameLst>
                                      </p:cBhvr>
                                      <p:to>
                                        <p:strVal val="visible"/>
                                      </p:to>
                                    </p:set>
                                    <p:animEffect transition="in" filter="barn(inVertical)">
                                      <p:cBhvr>
                                        <p:cTn id="1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6233" y="304800"/>
            <a:ext cx="10668000" cy="1216025"/>
          </a:xfrm>
        </p:spPr>
        <p:txBody>
          <a:bodyPr/>
          <a:lstStyle/>
          <a:p>
            <a:r>
              <a:rPr lang="en-US" dirty="0"/>
              <a:t>Ending…</a:t>
            </a:r>
          </a:p>
        </p:txBody>
      </p:sp>
      <p:sp>
        <p:nvSpPr>
          <p:cNvPr id="3" name="Content Placeholder 2"/>
          <p:cNvSpPr>
            <a:spLocks noGrp="1"/>
          </p:cNvSpPr>
          <p:nvPr>
            <p:ph idx="1"/>
          </p:nvPr>
        </p:nvSpPr>
        <p:spPr>
          <a:xfrm>
            <a:off x="766232" y="1828800"/>
            <a:ext cx="11044768" cy="4495800"/>
          </a:xfrm>
        </p:spPr>
        <p:txBody>
          <a:bodyPr/>
          <a:lstStyle/>
          <a:p>
            <a:r>
              <a:rPr lang="en-US" sz="3200" dirty="0"/>
              <a:t>With this the discourse ends</a:t>
            </a:r>
          </a:p>
          <a:p>
            <a:r>
              <a:rPr lang="en-US" sz="3200" dirty="0"/>
              <a:t>He has tried to comfort them over—</a:t>
            </a:r>
          </a:p>
          <a:p>
            <a:pPr lvl="1"/>
            <a:r>
              <a:rPr lang="en-US" sz="3000" dirty="0"/>
              <a:t>Judas’ betrayal</a:t>
            </a:r>
          </a:p>
          <a:p>
            <a:pPr lvl="1"/>
            <a:r>
              <a:rPr lang="en-US" sz="3000" dirty="0"/>
              <a:t>His leaving</a:t>
            </a:r>
          </a:p>
          <a:p>
            <a:pPr lvl="1"/>
            <a:r>
              <a:rPr lang="en-US" sz="3000" dirty="0"/>
              <a:t>Peter’s denials (and all of them fleeing)</a:t>
            </a:r>
          </a:p>
          <a:p>
            <a:r>
              <a:rPr lang="en-US" sz="3200" dirty="0"/>
              <a:t>His final words of encouragement before His death</a:t>
            </a:r>
          </a:p>
          <a:p>
            <a:r>
              <a:rPr lang="en-US" sz="3200" dirty="0"/>
              <a:t>His final words before He is changed after His resurrection</a:t>
            </a:r>
          </a:p>
          <a:p>
            <a:r>
              <a:rPr lang="en-US" sz="3200" dirty="0"/>
              <a:t>A prayer for them and for us</a:t>
            </a:r>
          </a:p>
        </p:txBody>
      </p:sp>
    </p:spTree>
    <p:extLst>
      <p:ext uri="{BB962C8B-B14F-4D97-AF65-F5344CB8AC3E}">
        <p14:creationId xmlns:p14="http://schemas.microsoft.com/office/powerpoint/2010/main" val="3420685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2667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fontAlgn="base">
              <a:spcBef>
                <a:spcPct val="0"/>
              </a:spcBef>
              <a:spcAft>
                <a:spcPct val="0"/>
              </a:spcAft>
              <a:defRPr/>
            </a:pPr>
            <a:r>
              <a:rPr lang="en-US">
                <a:solidFill>
                  <a:srgbClr val="FFFFFF"/>
                </a:solidFill>
                <a:latin typeface="Calibri" pitchFamily="34" charset="0"/>
              </a:rPr>
              <a:t>…</a:t>
            </a:r>
          </a:p>
        </p:txBody>
      </p:sp>
    </p:spTree>
    <p:extLst>
      <p:ext uri="{BB962C8B-B14F-4D97-AF65-F5344CB8AC3E}">
        <p14:creationId xmlns:p14="http://schemas.microsoft.com/office/powerpoint/2010/main" val="129725203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1266" name="TextBox 3"/>
          <p:cNvSpPr txBox="1">
            <a:spLocks noChangeArrowheads="1"/>
          </p:cNvSpPr>
          <p:nvPr/>
        </p:nvSpPr>
        <p:spPr bwMode="auto">
          <a:xfrm>
            <a:off x="2667000" y="4800600"/>
            <a:ext cx="34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Verdana" pitchFamily="34" charset="0"/>
              </a:defRPr>
            </a:lvl1pPr>
            <a:lvl2pPr marL="742950" indent="-285750">
              <a:defRPr>
                <a:solidFill>
                  <a:schemeClr val="tx1"/>
                </a:solidFill>
                <a:latin typeface="Verdana" pitchFamily="34" charset="0"/>
              </a:defRPr>
            </a:lvl2pPr>
            <a:lvl3pPr marL="1143000" indent="-228600">
              <a:defRPr>
                <a:solidFill>
                  <a:schemeClr val="tx1"/>
                </a:solidFill>
                <a:latin typeface="Verdana" pitchFamily="34" charset="0"/>
              </a:defRPr>
            </a:lvl3pPr>
            <a:lvl4pPr marL="1600200" indent="-228600">
              <a:defRPr>
                <a:solidFill>
                  <a:schemeClr val="tx1"/>
                </a:solidFill>
                <a:latin typeface="Verdana" pitchFamily="34" charset="0"/>
              </a:defRPr>
            </a:lvl4pPr>
            <a:lvl5pPr marL="2057400" indent="-228600">
              <a:defRPr>
                <a:solidFill>
                  <a:schemeClr val="tx1"/>
                </a:solidFill>
                <a:latin typeface="Verdana" pitchFamily="34" charset="0"/>
              </a:defRPr>
            </a:lvl5pPr>
            <a:lvl6pPr marL="2514600" indent="-228600" eaLnBrk="0" fontAlgn="base" hangingPunct="0">
              <a:spcBef>
                <a:spcPct val="0"/>
              </a:spcBef>
              <a:spcAft>
                <a:spcPct val="0"/>
              </a:spcAft>
              <a:defRPr>
                <a:solidFill>
                  <a:schemeClr val="tx1"/>
                </a:solidFill>
                <a:latin typeface="Verdana" pitchFamily="34" charset="0"/>
              </a:defRPr>
            </a:lvl6pPr>
            <a:lvl7pPr marL="2971800" indent="-228600" eaLnBrk="0" fontAlgn="base" hangingPunct="0">
              <a:spcBef>
                <a:spcPct val="0"/>
              </a:spcBef>
              <a:spcAft>
                <a:spcPct val="0"/>
              </a:spcAft>
              <a:defRPr>
                <a:solidFill>
                  <a:schemeClr val="tx1"/>
                </a:solidFill>
                <a:latin typeface="Verdana" pitchFamily="34" charset="0"/>
              </a:defRPr>
            </a:lvl7pPr>
            <a:lvl8pPr marL="3429000" indent="-228600" eaLnBrk="0" fontAlgn="base" hangingPunct="0">
              <a:spcBef>
                <a:spcPct val="0"/>
              </a:spcBef>
              <a:spcAft>
                <a:spcPct val="0"/>
              </a:spcAft>
              <a:defRPr>
                <a:solidFill>
                  <a:schemeClr val="tx1"/>
                </a:solidFill>
                <a:latin typeface="Verdana" pitchFamily="34" charset="0"/>
              </a:defRPr>
            </a:lvl8pPr>
            <a:lvl9pPr marL="3886200" indent="-228600" eaLnBrk="0" fontAlgn="base" hangingPunct="0">
              <a:spcBef>
                <a:spcPct val="0"/>
              </a:spcBef>
              <a:spcAft>
                <a:spcPct val="0"/>
              </a:spcAft>
              <a:defRPr>
                <a:solidFill>
                  <a:schemeClr val="tx1"/>
                </a:solidFill>
                <a:latin typeface="Verdana" pitchFamily="34" charset="0"/>
              </a:defRPr>
            </a:lvl9pPr>
          </a:lstStyle>
          <a:p>
            <a:pPr fontAlgn="base">
              <a:spcBef>
                <a:spcPct val="0"/>
              </a:spcBef>
              <a:spcAft>
                <a:spcPct val="0"/>
              </a:spcAft>
            </a:pPr>
            <a:r>
              <a:rPr lang="en-US">
                <a:solidFill>
                  <a:srgbClr val="FFFFFF"/>
                </a:solidFill>
                <a:latin typeface="Calibri" pitchFamily="34" charset="0"/>
              </a:rPr>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en-US" dirty="0"/>
              <a:t>Life of Christ, part 3</a:t>
            </a:r>
            <a:br>
              <a:rPr lang="en-US" dirty="0"/>
            </a:br>
            <a:r>
              <a:rPr lang="en-US" dirty="0"/>
              <a:t>Last Week</a:t>
            </a:r>
          </a:p>
        </p:txBody>
      </p:sp>
      <p:sp>
        <p:nvSpPr>
          <p:cNvPr id="12291" name="Rectangle 3"/>
          <p:cNvSpPr>
            <a:spLocks noGrp="1" noChangeArrowheads="1"/>
          </p:cNvSpPr>
          <p:nvPr>
            <p:ph type="subTitle" idx="1"/>
          </p:nvPr>
        </p:nvSpPr>
        <p:spPr>
          <a:xfrm>
            <a:off x="2971800" y="3429000"/>
            <a:ext cx="7239000" cy="2057400"/>
          </a:xfrm>
        </p:spPr>
        <p:txBody>
          <a:bodyPr/>
          <a:lstStyle/>
          <a:p>
            <a:pPr eaLnBrk="1" hangingPunct="1"/>
            <a:r>
              <a:rPr lang="en-US" dirty="0"/>
              <a:t>Lesson 14 </a:t>
            </a:r>
          </a:p>
          <a:p>
            <a:pPr eaLnBrk="1" hangingPunct="1"/>
            <a:r>
              <a:rPr lang="en-US" dirty="0"/>
              <a:t>John 17</a:t>
            </a:r>
          </a:p>
          <a:p>
            <a:pPr eaLnBrk="1" hangingPunct="1"/>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Private time</a:t>
            </a:r>
            <a:br>
              <a:rPr lang="en-US" dirty="0"/>
            </a:br>
            <a:r>
              <a:rPr lang="en-US" sz="2800" dirty="0"/>
              <a:t>John 13</a:t>
            </a:r>
            <a:endParaRPr lang="en-US" dirty="0"/>
          </a:p>
        </p:txBody>
      </p:sp>
      <p:sp>
        <p:nvSpPr>
          <p:cNvPr id="3" name="Content Placeholder 2"/>
          <p:cNvSpPr>
            <a:spLocks noGrp="1"/>
          </p:cNvSpPr>
          <p:nvPr>
            <p:ph idx="1"/>
          </p:nvPr>
        </p:nvSpPr>
        <p:spPr/>
        <p:txBody>
          <a:bodyPr/>
          <a:lstStyle/>
          <a:p>
            <a:r>
              <a:rPr lang="en-US" sz="3200" dirty="0"/>
              <a:t>John ends the public ministry of Jesus in </a:t>
            </a:r>
            <a:r>
              <a:rPr lang="en-US" sz="3200" dirty="0" err="1"/>
              <a:t>ch</a:t>
            </a:r>
            <a:r>
              <a:rPr lang="en-US" sz="3200" dirty="0"/>
              <a:t> 12</a:t>
            </a:r>
          </a:p>
          <a:p>
            <a:r>
              <a:rPr lang="en-US" sz="3200" dirty="0"/>
              <a:t>Chapters 13-14-15-16-17 are activities and conversation with the chosen twelve</a:t>
            </a:r>
          </a:p>
          <a:p>
            <a:r>
              <a:rPr lang="en-US" sz="3200" dirty="0"/>
              <a:t>John 13 begins this private time as Jesus is at supper with the twelve</a:t>
            </a:r>
          </a:p>
          <a:p>
            <a:r>
              <a:rPr lang="en-US" sz="3200" dirty="0"/>
              <a:t>He reveals some very troubling news in </a:t>
            </a:r>
            <a:r>
              <a:rPr lang="en-US" sz="3200" dirty="0" err="1"/>
              <a:t>ch</a:t>
            </a:r>
            <a:r>
              <a:rPr lang="en-US" sz="3200" dirty="0"/>
              <a:t> 13</a:t>
            </a:r>
          </a:p>
        </p:txBody>
      </p:sp>
      <p:sp>
        <p:nvSpPr>
          <p:cNvPr id="4" name="TextBox 3">
            <a:extLst>
              <a:ext uri="{FF2B5EF4-FFF2-40B4-BE49-F238E27FC236}">
                <a16:creationId xmlns:a16="http://schemas.microsoft.com/office/drawing/2014/main" id="{57339E87-6343-490B-BCCB-0FED36396754}"/>
              </a:ext>
            </a:extLst>
          </p:cNvPr>
          <p:cNvSpPr txBox="1"/>
          <p:nvPr/>
        </p:nvSpPr>
        <p:spPr>
          <a:xfrm rot="21277736">
            <a:off x="8944349" y="484257"/>
            <a:ext cx="1905000" cy="707886"/>
          </a:xfrm>
          <a:prstGeom prst="rect">
            <a:avLst/>
          </a:prstGeom>
          <a:solidFill>
            <a:schemeClr val="accent6">
              <a:lumMod val="40000"/>
              <a:lumOff val="60000"/>
            </a:schemeClr>
          </a:solidFill>
        </p:spPr>
        <p:txBody>
          <a:bodyPr wrap="square" rtlCol="0">
            <a:spAutoFit/>
          </a:bodyPr>
          <a:lstStyle/>
          <a:p>
            <a:pPr algn="ctr"/>
            <a:r>
              <a:rPr lang="en-US" sz="4000" dirty="0"/>
              <a:t>review</a:t>
            </a:r>
          </a:p>
        </p:txBody>
      </p:sp>
    </p:spTree>
    <p:extLst>
      <p:ext uri="{BB962C8B-B14F-4D97-AF65-F5344CB8AC3E}">
        <p14:creationId xmlns:p14="http://schemas.microsoft.com/office/powerpoint/2010/main" val="24270286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a:xfrm>
            <a:off x="762001" y="230187"/>
            <a:ext cx="10668000" cy="1216025"/>
          </a:xfrm>
        </p:spPr>
        <p:txBody>
          <a:bodyPr/>
          <a:lstStyle/>
          <a:p>
            <a:br>
              <a:rPr lang="en-US" dirty="0"/>
            </a:br>
            <a:r>
              <a:rPr lang="en-US" dirty="0"/>
              <a:t>Troubling news</a:t>
            </a:r>
          </a:p>
        </p:txBody>
      </p:sp>
      <p:sp>
        <p:nvSpPr>
          <p:cNvPr id="3" name="Content Placeholder 2"/>
          <p:cNvSpPr>
            <a:spLocks noGrp="1"/>
          </p:cNvSpPr>
          <p:nvPr>
            <p:ph idx="1"/>
          </p:nvPr>
        </p:nvSpPr>
        <p:spPr/>
        <p:txBody>
          <a:bodyPr/>
          <a:lstStyle/>
          <a:p>
            <a:r>
              <a:rPr lang="en-US" sz="3200" dirty="0"/>
              <a:t>Supper is finished</a:t>
            </a:r>
          </a:p>
          <a:p>
            <a:r>
              <a:rPr lang="en-US" sz="3200" dirty="0"/>
              <a:t>Devil has entered Judas’ heart to </a:t>
            </a:r>
            <a:r>
              <a:rPr lang="en-US" sz="3200" dirty="0">
                <a:effectLst>
                  <a:outerShdw blurRad="38100" dist="38100" dir="2700000" algn="tl">
                    <a:srgbClr val="000000">
                      <a:alpha val="43137"/>
                    </a:srgbClr>
                  </a:outerShdw>
                </a:effectLst>
              </a:rPr>
              <a:t>betray Jesus</a:t>
            </a:r>
          </a:p>
          <a:p>
            <a:r>
              <a:rPr lang="en-US" sz="3200" dirty="0"/>
              <a:t>Judas has left the upper room</a:t>
            </a:r>
          </a:p>
          <a:p>
            <a:r>
              <a:rPr lang="en-US" sz="3200" dirty="0"/>
              <a:t>Jesus tells the eleven </a:t>
            </a:r>
            <a:r>
              <a:rPr lang="en-US" sz="3200" dirty="0">
                <a:effectLst>
                  <a:outerShdw blurRad="38100" dist="38100" dir="2700000" algn="tl">
                    <a:srgbClr val="000000">
                      <a:alpha val="43137"/>
                    </a:srgbClr>
                  </a:outerShdw>
                </a:effectLst>
              </a:rPr>
              <a:t>He is going away</a:t>
            </a:r>
          </a:p>
          <a:p>
            <a:pPr lvl="1"/>
            <a:r>
              <a:rPr lang="en-US" sz="2800" dirty="0"/>
              <a:t>And they cannot come</a:t>
            </a:r>
          </a:p>
          <a:p>
            <a:r>
              <a:rPr lang="en-US" sz="3200" dirty="0"/>
              <a:t>Jesus tells </a:t>
            </a:r>
            <a:r>
              <a:rPr lang="en-US" sz="3200" dirty="0">
                <a:effectLst>
                  <a:outerShdw blurRad="38100" dist="38100" dir="2700000" algn="tl">
                    <a:srgbClr val="000000">
                      <a:alpha val="43137"/>
                    </a:srgbClr>
                  </a:outerShdw>
                </a:effectLst>
              </a:rPr>
              <a:t>Peter he will deny Him </a:t>
            </a:r>
            <a:r>
              <a:rPr lang="en-US" sz="3200" dirty="0"/>
              <a:t>three times this very night</a:t>
            </a:r>
          </a:p>
          <a:p>
            <a:pPr lvl="1"/>
            <a:r>
              <a:rPr lang="en-US" sz="2800" dirty="0"/>
              <a:t>They all will flee from Him</a:t>
            </a:r>
          </a:p>
          <a:p>
            <a:pPr marL="0" indent="0">
              <a:buNone/>
            </a:pPr>
            <a:endParaRPr lang="en-US" dirty="0"/>
          </a:p>
          <a:p>
            <a:endParaRPr lang="en-US" sz="3200" dirty="0"/>
          </a:p>
          <a:p>
            <a:endParaRPr lang="en-US" sz="3200" dirty="0"/>
          </a:p>
          <a:p>
            <a:endParaRPr lang="en-US" sz="3200" dirty="0"/>
          </a:p>
        </p:txBody>
      </p:sp>
      <p:sp>
        <p:nvSpPr>
          <p:cNvPr id="4" name="TextBox 3">
            <a:extLst>
              <a:ext uri="{FF2B5EF4-FFF2-40B4-BE49-F238E27FC236}">
                <a16:creationId xmlns:a16="http://schemas.microsoft.com/office/drawing/2014/main" id="{85B4AD45-14FB-40A1-BE97-DB6E361FF763}"/>
              </a:ext>
            </a:extLst>
          </p:cNvPr>
          <p:cNvSpPr txBox="1"/>
          <p:nvPr/>
        </p:nvSpPr>
        <p:spPr>
          <a:xfrm rot="21277736">
            <a:off x="8944349" y="484257"/>
            <a:ext cx="1905000" cy="707886"/>
          </a:xfrm>
          <a:prstGeom prst="rect">
            <a:avLst/>
          </a:prstGeom>
          <a:solidFill>
            <a:schemeClr val="accent6">
              <a:lumMod val="40000"/>
              <a:lumOff val="60000"/>
            </a:schemeClr>
          </a:solidFill>
        </p:spPr>
        <p:txBody>
          <a:bodyPr wrap="square" rtlCol="0">
            <a:spAutoFit/>
          </a:bodyPr>
          <a:lstStyle/>
          <a:p>
            <a:pPr algn="ctr"/>
            <a:r>
              <a:rPr lang="en-US" sz="4000" dirty="0"/>
              <a:t>review</a:t>
            </a:r>
          </a:p>
        </p:txBody>
      </p:sp>
    </p:spTree>
    <p:extLst>
      <p:ext uri="{BB962C8B-B14F-4D97-AF65-F5344CB8AC3E}">
        <p14:creationId xmlns:p14="http://schemas.microsoft.com/office/powerpoint/2010/main" val="3517016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childTnLst>
                                </p:cTn>
                              </p:par>
                            </p:childTnLst>
                          </p:cTn>
                        </p:par>
                        <p:par>
                          <p:cTn id="10" fill="hold">
                            <p:stCondLst>
                              <p:cond delay="0"/>
                            </p:stCondLst>
                            <p:childTnLst>
                              <p:par>
                                <p:cTn id="11" presetID="1" presetClass="entr" presetSubtype="0" fill="hold" grpId="0" nodeType="after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 name="Picture 1"/>
          <p:cNvPicPr>
            <a:picLocks noChangeAspect="1"/>
          </p:cNvPicPr>
          <p:nvPr/>
        </p:nvPicPr>
        <p:blipFill>
          <a:blip r:embed="rId3"/>
          <a:stretch>
            <a:fillRect/>
          </a:stretch>
        </p:blipFill>
        <p:spPr>
          <a:xfrm>
            <a:off x="2322872" y="0"/>
            <a:ext cx="7583129" cy="6858000"/>
          </a:xfrm>
          <a:prstGeom prst="rect">
            <a:avLst/>
          </a:prstGeom>
        </p:spPr>
      </p:pic>
      <p:sp>
        <p:nvSpPr>
          <p:cNvPr id="3" name="Rectangle: Rounded Corners 2">
            <a:extLst>
              <a:ext uri="{FF2B5EF4-FFF2-40B4-BE49-F238E27FC236}">
                <a16:creationId xmlns:a16="http://schemas.microsoft.com/office/drawing/2014/main" id="{B1CE5681-8151-46B0-8383-FDBE0B5C5958}"/>
              </a:ext>
            </a:extLst>
          </p:cNvPr>
          <p:cNvSpPr/>
          <p:nvPr/>
        </p:nvSpPr>
        <p:spPr bwMode="auto">
          <a:xfrm>
            <a:off x="3810000" y="5562600"/>
            <a:ext cx="762000" cy="685800"/>
          </a:xfrm>
          <a:prstGeom prst="roundRect">
            <a:avLst/>
          </a:prstGeom>
          <a:noFill/>
          <a:ln w="57150" cap="flat" cmpd="sng" algn="ctr">
            <a:solidFill>
              <a:srgbClr val="FF00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Verdana" pitchFamily="34" charset="0"/>
            </a:endParaRPr>
          </a:p>
        </p:txBody>
      </p:sp>
      <p:cxnSp>
        <p:nvCxnSpPr>
          <p:cNvPr id="5" name="Straight Arrow Connector 4">
            <a:extLst>
              <a:ext uri="{FF2B5EF4-FFF2-40B4-BE49-F238E27FC236}">
                <a16:creationId xmlns:a16="http://schemas.microsoft.com/office/drawing/2014/main" id="{520E9B6B-ECF5-465B-88C5-C21A40D9114C}"/>
              </a:ext>
            </a:extLst>
          </p:cNvPr>
          <p:cNvCxnSpPr/>
          <p:nvPr/>
        </p:nvCxnSpPr>
        <p:spPr bwMode="auto">
          <a:xfrm flipV="1">
            <a:off x="4800600" y="1981200"/>
            <a:ext cx="3962400" cy="3733800"/>
          </a:xfrm>
          <a:prstGeom prst="straightConnector1">
            <a:avLst/>
          </a:prstGeom>
          <a:solidFill>
            <a:schemeClr val="accent1"/>
          </a:solidFill>
          <a:ln w="57150" cap="flat" cmpd="sng" algn="ctr">
            <a:solidFill>
              <a:srgbClr val="FF0000"/>
            </a:solidFill>
            <a:prstDash val="sysDash"/>
            <a:round/>
            <a:headEnd type="none" w="med" len="med"/>
            <a:tailEnd type="triangle"/>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9559874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3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en-US" dirty="0"/>
              <a:t>Life of Christ, part 3</a:t>
            </a:r>
            <a:br>
              <a:rPr lang="en-US" dirty="0"/>
            </a:br>
            <a:r>
              <a:rPr lang="en-US" dirty="0"/>
              <a:t>Last Week</a:t>
            </a:r>
          </a:p>
        </p:txBody>
      </p:sp>
      <p:sp>
        <p:nvSpPr>
          <p:cNvPr id="12291" name="Rectangle 3"/>
          <p:cNvSpPr>
            <a:spLocks noGrp="1" noChangeArrowheads="1"/>
          </p:cNvSpPr>
          <p:nvPr>
            <p:ph type="subTitle" idx="1"/>
          </p:nvPr>
        </p:nvSpPr>
        <p:spPr>
          <a:xfrm>
            <a:off x="2971800" y="3429000"/>
            <a:ext cx="7239000" cy="2057400"/>
          </a:xfrm>
        </p:spPr>
        <p:txBody>
          <a:bodyPr/>
          <a:lstStyle/>
          <a:p>
            <a:pPr eaLnBrk="1" hangingPunct="1"/>
            <a:r>
              <a:rPr lang="en-US" dirty="0"/>
              <a:t>Lesson 14</a:t>
            </a:r>
          </a:p>
          <a:p>
            <a:pPr eaLnBrk="1" hangingPunct="1"/>
            <a:r>
              <a:rPr lang="en-US" dirty="0"/>
              <a:t>John 17</a:t>
            </a:r>
          </a:p>
          <a:p>
            <a:pPr eaLnBrk="1" hangingPunct="1"/>
            <a:endParaRPr lang="en-US" dirty="0"/>
          </a:p>
        </p:txBody>
      </p:sp>
    </p:spTree>
    <p:extLst>
      <p:ext uri="{BB962C8B-B14F-4D97-AF65-F5344CB8AC3E}">
        <p14:creationId xmlns:p14="http://schemas.microsoft.com/office/powerpoint/2010/main" val="29987846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p:txBody>
          <a:bodyPr/>
          <a:lstStyle/>
          <a:p>
            <a:pPr eaLnBrk="1" hangingPunct="1"/>
            <a:r>
              <a:rPr lang="en-US" dirty="0"/>
              <a:t>What one word would you use as the main though in this chapter?</a:t>
            </a:r>
          </a:p>
        </p:txBody>
      </p:sp>
      <p:sp>
        <p:nvSpPr>
          <p:cNvPr id="12291" name="Rectangle 3"/>
          <p:cNvSpPr>
            <a:spLocks noGrp="1" noChangeArrowheads="1"/>
          </p:cNvSpPr>
          <p:nvPr>
            <p:ph type="subTitle" idx="1"/>
          </p:nvPr>
        </p:nvSpPr>
        <p:spPr>
          <a:xfrm>
            <a:off x="2971800" y="3429000"/>
            <a:ext cx="6248400" cy="2057400"/>
          </a:xfrm>
          <a:solidFill>
            <a:srgbClr val="FFFF00"/>
          </a:solidFill>
          <a:ln w="28575">
            <a:solidFill>
              <a:srgbClr val="7030A0"/>
            </a:solidFill>
          </a:ln>
        </p:spPr>
        <p:txBody>
          <a:bodyPr/>
          <a:lstStyle/>
          <a:p>
            <a:pPr algn="ctr" eaLnBrk="1" hangingPunct="1"/>
            <a:r>
              <a:rPr lang="en-US" sz="13800" dirty="0"/>
              <a:t>UNITY</a:t>
            </a:r>
            <a:endParaRPr lang="en-US" dirty="0"/>
          </a:p>
        </p:txBody>
      </p:sp>
    </p:spTree>
    <p:extLst>
      <p:ext uri="{BB962C8B-B14F-4D97-AF65-F5344CB8AC3E}">
        <p14:creationId xmlns:p14="http://schemas.microsoft.com/office/powerpoint/2010/main" val="2523286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12291">
                                            <p:bg/>
                                          </p:spTgt>
                                        </p:tgtEl>
                                        <p:attrNameLst>
                                          <p:attrName>style.visibility</p:attrName>
                                        </p:attrNameLst>
                                      </p:cBhvr>
                                      <p:to>
                                        <p:strVal val="visible"/>
                                      </p:to>
                                    </p:set>
                                    <p:anim calcmode="lin" valueType="num">
                                      <p:cBhvr>
                                        <p:cTn id="7" dur="500" fill="hold"/>
                                        <p:tgtEl>
                                          <p:spTgt spid="12291">
                                            <p:bg/>
                                          </p:spTgt>
                                        </p:tgtEl>
                                        <p:attrNameLst>
                                          <p:attrName>ppt_w</p:attrName>
                                        </p:attrNameLst>
                                      </p:cBhvr>
                                      <p:tavLst>
                                        <p:tav tm="0">
                                          <p:val>
                                            <p:fltVal val="0"/>
                                          </p:val>
                                        </p:tav>
                                        <p:tav tm="100000">
                                          <p:val>
                                            <p:strVal val="#ppt_w"/>
                                          </p:val>
                                        </p:tav>
                                      </p:tavLst>
                                    </p:anim>
                                    <p:anim calcmode="lin" valueType="num">
                                      <p:cBhvr>
                                        <p:cTn id="8" dur="500" fill="hold"/>
                                        <p:tgtEl>
                                          <p:spTgt spid="12291">
                                            <p:bg/>
                                          </p:spTgt>
                                        </p:tgtEl>
                                        <p:attrNameLst>
                                          <p:attrName>ppt_h</p:attrName>
                                        </p:attrNameLst>
                                      </p:cBhvr>
                                      <p:tavLst>
                                        <p:tav tm="0">
                                          <p:val>
                                            <p:fltVal val="0"/>
                                          </p:val>
                                        </p:tav>
                                        <p:tav tm="100000">
                                          <p:val>
                                            <p:strVal val="#ppt_h"/>
                                          </p:val>
                                        </p:tav>
                                      </p:tavLst>
                                    </p:anim>
                                    <p:animEffect transition="in" filter="fade">
                                      <p:cBhvr>
                                        <p:cTn id="9" dur="500"/>
                                        <p:tgtEl>
                                          <p:spTgt spid="12291">
                                            <p:bg/>
                                          </p:spTgt>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12291">
                                            <p:txEl>
                                              <p:pRg st="0" end="0"/>
                                            </p:txEl>
                                          </p:spTgt>
                                        </p:tgtEl>
                                        <p:attrNameLst>
                                          <p:attrName>style.visibility</p:attrName>
                                        </p:attrNameLst>
                                      </p:cBhvr>
                                      <p:to>
                                        <p:strVal val="visible"/>
                                      </p:to>
                                    </p:set>
                                    <p:anim calcmode="lin" valueType="num">
                                      <p:cBhvr>
                                        <p:cTn id="12" dur="500" fill="hold"/>
                                        <p:tgtEl>
                                          <p:spTgt spid="1229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1229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1229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uiExpand="1"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John 17 overview</a:t>
            </a:r>
          </a:p>
        </p:txBody>
      </p:sp>
      <p:sp>
        <p:nvSpPr>
          <p:cNvPr id="3" name="Content Placeholder 2"/>
          <p:cNvSpPr>
            <a:spLocks noGrp="1"/>
          </p:cNvSpPr>
          <p:nvPr>
            <p:ph idx="1"/>
          </p:nvPr>
        </p:nvSpPr>
        <p:spPr>
          <a:xfrm>
            <a:off x="766232" y="1752600"/>
            <a:ext cx="10739967" cy="4495800"/>
          </a:xfrm>
        </p:spPr>
        <p:txBody>
          <a:bodyPr/>
          <a:lstStyle/>
          <a:p>
            <a:r>
              <a:rPr lang="en-US" sz="3200" dirty="0"/>
              <a:t>Jesus’ prayer concerning himself (vs 1-5)</a:t>
            </a:r>
            <a:endParaRPr lang="en-US" dirty="0"/>
          </a:p>
          <a:p>
            <a:pPr lvl="1"/>
            <a:r>
              <a:rPr lang="en-US" sz="3000" dirty="0"/>
              <a:t>Praying that the crowning act of His earthly ministry may indeed lead to the glorious conclusion which God has intended </a:t>
            </a:r>
          </a:p>
          <a:p>
            <a:r>
              <a:rPr lang="en-US" sz="3200" dirty="0"/>
              <a:t>His prayer for his immediate apostles (vs 6-19)</a:t>
            </a:r>
          </a:p>
          <a:p>
            <a:pPr lvl="1"/>
            <a:r>
              <a:rPr lang="en-US" sz="3000" dirty="0"/>
              <a:t>Praying that they may be protected and upheld in their mission, which is the continuation of His own</a:t>
            </a:r>
          </a:p>
        </p:txBody>
      </p:sp>
    </p:spTree>
    <p:extLst>
      <p:ext uri="{BB962C8B-B14F-4D97-AF65-F5344CB8AC3E}">
        <p14:creationId xmlns:p14="http://schemas.microsoft.com/office/powerpoint/2010/main" val="17092595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Profile">
  <a:themeElements>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fontScheme name="Profile">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Profile 1">
        <a:dk1>
          <a:srgbClr val="A50021"/>
        </a:dk1>
        <a:lt1>
          <a:srgbClr val="FFFFFF"/>
        </a:lt1>
        <a:dk2>
          <a:srgbClr val="800000"/>
        </a:dk2>
        <a:lt2>
          <a:srgbClr val="FFFFFF"/>
        </a:lt2>
        <a:accent1>
          <a:srgbClr val="FF9900"/>
        </a:accent1>
        <a:accent2>
          <a:srgbClr val="FF3300"/>
        </a:accent2>
        <a:accent3>
          <a:srgbClr val="C0AAAA"/>
        </a:accent3>
        <a:accent4>
          <a:srgbClr val="DADADA"/>
        </a:accent4>
        <a:accent5>
          <a:srgbClr val="FFCAAA"/>
        </a:accent5>
        <a:accent6>
          <a:srgbClr val="E72D00"/>
        </a:accent6>
        <a:hlink>
          <a:srgbClr val="FFFFCC"/>
        </a:hlink>
        <a:folHlink>
          <a:srgbClr val="FFCC99"/>
        </a:folHlink>
      </a:clrScheme>
      <a:clrMap bg1="dk2" tx1="lt1" bg2="dk1" tx2="lt2" accent1="accent1" accent2="accent2" accent3="accent3" accent4="accent4" accent5="accent5" accent6="accent6" hlink="hlink" folHlink="folHlink"/>
    </a:extraClrScheme>
    <a:extraClrScheme>
      <a:clrScheme name="Profile 2">
        <a:dk1>
          <a:srgbClr val="3C001E"/>
        </a:dk1>
        <a:lt1>
          <a:srgbClr val="FFFFFF"/>
        </a:lt1>
        <a:dk2>
          <a:srgbClr val="51072E"/>
        </a:dk2>
        <a:lt2>
          <a:srgbClr val="FFFFFF"/>
        </a:lt2>
        <a:accent1>
          <a:srgbClr val="89A38F"/>
        </a:accent1>
        <a:accent2>
          <a:srgbClr val="666699"/>
        </a:accent2>
        <a:accent3>
          <a:srgbClr val="B3AAAD"/>
        </a:accent3>
        <a:accent4>
          <a:srgbClr val="DADADA"/>
        </a:accent4>
        <a:accent5>
          <a:srgbClr val="C4CEC6"/>
        </a:accent5>
        <a:accent6>
          <a:srgbClr val="5C5C8A"/>
        </a:accent6>
        <a:hlink>
          <a:srgbClr val="808000"/>
        </a:hlink>
        <a:folHlink>
          <a:srgbClr val="666633"/>
        </a:folHlink>
      </a:clrScheme>
      <a:clrMap bg1="dk2" tx1="lt1" bg2="dk1" tx2="lt2" accent1="accent1" accent2="accent2" accent3="accent3" accent4="accent4" accent5="accent5" accent6="accent6" hlink="hlink" folHlink="folHlink"/>
    </a:extraClrScheme>
    <a:extraClrScheme>
      <a:clrScheme name="Profile 3">
        <a:dk1>
          <a:srgbClr val="333333"/>
        </a:dk1>
        <a:lt1>
          <a:srgbClr val="FFFFFF"/>
        </a:lt1>
        <a:dk2>
          <a:srgbClr val="000000"/>
        </a:dk2>
        <a:lt2>
          <a:srgbClr val="FFFFFF"/>
        </a:lt2>
        <a:accent1>
          <a:srgbClr val="3399FF"/>
        </a:accent1>
        <a:accent2>
          <a:srgbClr val="CC0000"/>
        </a:accent2>
        <a:accent3>
          <a:srgbClr val="AAAAAA"/>
        </a:accent3>
        <a:accent4>
          <a:srgbClr val="DADADA"/>
        </a:accent4>
        <a:accent5>
          <a:srgbClr val="ADCAFF"/>
        </a:accent5>
        <a:accent6>
          <a:srgbClr val="B90000"/>
        </a:accent6>
        <a:hlink>
          <a:srgbClr val="666699"/>
        </a:hlink>
        <a:folHlink>
          <a:srgbClr val="6600CC"/>
        </a:folHlink>
      </a:clrScheme>
      <a:clrMap bg1="dk2" tx1="lt1" bg2="dk1" tx2="lt2" accent1="accent1" accent2="accent2" accent3="accent3" accent4="accent4" accent5="accent5" accent6="accent6" hlink="hlink" folHlink="folHlink"/>
    </a:extraClrScheme>
    <a:extraClrScheme>
      <a:clrScheme name="Profile 4">
        <a:dk1>
          <a:srgbClr val="4B3D1B"/>
        </a:dk1>
        <a:lt1>
          <a:srgbClr val="FFFFFF"/>
        </a:lt1>
        <a:dk2>
          <a:srgbClr val="330000"/>
        </a:dk2>
        <a:lt2>
          <a:srgbClr val="FFFFFF"/>
        </a:lt2>
        <a:accent1>
          <a:srgbClr val="CC9900"/>
        </a:accent1>
        <a:accent2>
          <a:srgbClr val="CC6600"/>
        </a:accent2>
        <a:accent3>
          <a:srgbClr val="ADAAAA"/>
        </a:accent3>
        <a:accent4>
          <a:srgbClr val="DADADA"/>
        </a:accent4>
        <a:accent5>
          <a:srgbClr val="E2CAAA"/>
        </a:accent5>
        <a:accent6>
          <a:srgbClr val="B95C00"/>
        </a:accent6>
        <a:hlink>
          <a:srgbClr val="666699"/>
        </a:hlink>
        <a:folHlink>
          <a:srgbClr val="CCCC00"/>
        </a:folHlink>
      </a:clrScheme>
      <a:clrMap bg1="dk2" tx1="lt1" bg2="dk1" tx2="lt2" accent1="accent1" accent2="accent2" accent3="accent3" accent4="accent4" accent5="accent5" accent6="accent6" hlink="hlink" folHlink="folHlink"/>
    </a:extraClrScheme>
    <a:extraClrScheme>
      <a:clrScheme name="Profile 5">
        <a:dk1>
          <a:srgbClr val="006666"/>
        </a:dk1>
        <a:lt1>
          <a:srgbClr val="FFFFFF"/>
        </a:lt1>
        <a:dk2>
          <a:srgbClr val="003366"/>
        </a:dk2>
        <a:lt2>
          <a:srgbClr val="FFFFFF"/>
        </a:lt2>
        <a:accent1>
          <a:srgbClr val="0099CC"/>
        </a:accent1>
        <a:accent2>
          <a:srgbClr val="6666FF"/>
        </a:accent2>
        <a:accent3>
          <a:srgbClr val="AAADB8"/>
        </a:accent3>
        <a:accent4>
          <a:srgbClr val="DADADA"/>
        </a:accent4>
        <a:accent5>
          <a:srgbClr val="AACAE2"/>
        </a:accent5>
        <a:accent6>
          <a:srgbClr val="5C5CE7"/>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Profile 6">
        <a:dk1>
          <a:srgbClr val="003366"/>
        </a:dk1>
        <a:lt1>
          <a:srgbClr val="FFFFFF"/>
        </a:lt1>
        <a:dk2>
          <a:srgbClr val="006666"/>
        </a:dk2>
        <a:lt2>
          <a:srgbClr val="FFFFFF"/>
        </a:lt2>
        <a:accent1>
          <a:srgbClr val="6699FF"/>
        </a:accent1>
        <a:accent2>
          <a:srgbClr val="00CCFF"/>
        </a:accent2>
        <a:accent3>
          <a:srgbClr val="AAB8B8"/>
        </a:accent3>
        <a:accent4>
          <a:srgbClr val="DADADA"/>
        </a:accent4>
        <a:accent5>
          <a:srgbClr val="B8CAFF"/>
        </a:accent5>
        <a:accent6>
          <a:srgbClr val="00B9E7"/>
        </a:accent6>
        <a:hlink>
          <a:srgbClr val="FFFFCC"/>
        </a:hlink>
        <a:folHlink>
          <a:srgbClr val="33CCCC"/>
        </a:folHlink>
      </a:clrScheme>
      <a:clrMap bg1="dk2" tx1="lt1" bg2="dk1" tx2="lt2" accent1="accent1" accent2="accent2" accent3="accent3" accent4="accent4" accent5="accent5" accent6="accent6" hlink="hlink" folHlink="folHlink"/>
    </a:extraClrScheme>
    <a:extraClrScheme>
      <a:clrScheme name="Profile 7">
        <a:dk1>
          <a:srgbClr val="000000"/>
        </a:dk1>
        <a:lt1>
          <a:srgbClr val="619CB1"/>
        </a:lt1>
        <a:dk2>
          <a:srgbClr val="FFFFFF"/>
        </a:dk2>
        <a:lt2>
          <a:srgbClr val="4E899E"/>
        </a:lt2>
        <a:accent1>
          <a:srgbClr val="FFCC00"/>
        </a:accent1>
        <a:accent2>
          <a:srgbClr val="B6523E"/>
        </a:accent2>
        <a:accent3>
          <a:srgbClr val="B7CBD5"/>
        </a:accent3>
        <a:accent4>
          <a:srgbClr val="000000"/>
        </a:accent4>
        <a:accent5>
          <a:srgbClr val="FFE2AA"/>
        </a:accent5>
        <a:accent6>
          <a:srgbClr val="A54937"/>
        </a:accent6>
        <a:hlink>
          <a:srgbClr val="99CC00"/>
        </a:hlink>
        <a:folHlink>
          <a:srgbClr val="666699"/>
        </a:folHlink>
      </a:clrScheme>
      <a:clrMap bg1="lt1" tx1="dk1" bg2="lt2" tx2="dk2" accent1="accent1" accent2="accent2" accent3="accent3" accent4="accent4" accent5="accent5" accent6="accent6" hlink="hlink" folHlink="folHlink"/>
    </a:extraClrScheme>
    <a:extraClrScheme>
      <a:clrScheme name="Profile 8">
        <a:dk1>
          <a:srgbClr val="598600"/>
        </a:dk1>
        <a:lt1>
          <a:srgbClr val="FFFFFF"/>
        </a:lt1>
        <a:dk2>
          <a:srgbClr val="336600"/>
        </a:dk2>
        <a:lt2>
          <a:srgbClr val="FFFFFF"/>
        </a:lt2>
        <a:accent1>
          <a:srgbClr val="33CC33"/>
        </a:accent1>
        <a:accent2>
          <a:srgbClr val="99CC00"/>
        </a:accent2>
        <a:accent3>
          <a:srgbClr val="ADB8AA"/>
        </a:accent3>
        <a:accent4>
          <a:srgbClr val="DADADA"/>
        </a:accent4>
        <a:accent5>
          <a:srgbClr val="ADE2AD"/>
        </a:accent5>
        <a:accent6>
          <a:srgbClr val="8AB900"/>
        </a:accent6>
        <a:hlink>
          <a:srgbClr val="FFCC00"/>
        </a:hlink>
        <a:folHlink>
          <a:srgbClr val="FFFF99"/>
        </a:folHlink>
      </a:clrScheme>
      <a:clrMap bg1="dk2" tx1="lt1" bg2="dk1" tx2="lt2" accent1="accent1" accent2="accent2" accent3="accent3" accent4="accent4" accent5="accent5" accent6="accent6" hlink="hlink" folHlink="folHlink"/>
    </a:extraClrScheme>
    <a:extraClrScheme>
      <a:clrScheme name="Profile 9">
        <a:dk1>
          <a:srgbClr val="000000"/>
        </a:dk1>
        <a:lt1>
          <a:srgbClr val="FFFFFF"/>
        </a:lt1>
        <a:dk2>
          <a:srgbClr val="000000"/>
        </a:dk2>
        <a:lt2>
          <a:srgbClr val="DDDDDD"/>
        </a:lt2>
        <a:accent1>
          <a:srgbClr val="A3B2C1"/>
        </a:accent1>
        <a:accent2>
          <a:srgbClr val="CC0000"/>
        </a:accent2>
        <a:accent3>
          <a:srgbClr val="FFFFFF"/>
        </a:accent3>
        <a:accent4>
          <a:srgbClr val="000000"/>
        </a:accent4>
        <a:accent5>
          <a:srgbClr val="CED5DD"/>
        </a:accent5>
        <a:accent6>
          <a:srgbClr val="B90000"/>
        </a:accent6>
        <a:hlink>
          <a:srgbClr val="336699"/>
        </a:hlink>
        <a:folHlink>
          <a:srgbClr val="003366"/>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3_Office Theme">
  <a:themeElements>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Office Theme">
      <a:majorFont>
        <a:latin typeface="Calibri"/>
        <a:ea typeface=""/>
        <a:cs typeface=""/>
      </a:majorFont>
      <a:minorFont>
        <a:latin typeface="Calibri"/>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Verdana" pitchFamily="34"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4_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9589</TotalTime>
  <Words>4378</Words>
  <Application>Microsoft Office PowerPoint</Application>
  <PresentationFormat>Widescreen</PresentationFormat>
  <Paragraphs>288</Paragraphs>
  <Slides>28</Slides>
  <Notes>28</Notes>
  <HiddenSlides>3</HiddenSlides>
  <MMClips>0</MMClips>
  <ScaleCrop>false</ScaleCrop>
  <HeadingPairs>
    <vt:vector size="6" baseType="variant">
      <vt:variant>
        <vt:lpstr>Fonts Used</vt:lpstr>
      </vt:variant>
      <vt:variant>
        <vt:i4>9</vt:i4>
      </vt:variant>
      <vt:variant>
        <vt:lpstr>Theme</vt:lpstr>
      </vt:variant>
      <vt:variant>
        <vt:i4>6</vt:i4>
      </vt:variant>
      <vt:variant>
        <vt:lpstr>Slide Titles</vt:lpstr>
      </vt:variant>
      <vt:variant>
        <vt:i4>28</vt:i4>
      </vt:variant>
    </vt:vector>
  </HeadingPairs>
  <TitlesOfParts>
    <vt:vector size="43" baseType="lpstr">
      <vt:lpstr>Aptos</vt:lpstr>
      <vt:lpstr>Aptos Display</vt:lpstr>
      <vt:lpstr>Arial</vt:lpstr>
      <vt:lpstr>Arvo</vt:lpstr>
      <vt:lpstr>Calibri</vt:lpstr>
      <vt:lpstr>Open Sans</vt:lpstr>
      <vt:lpstr>Tahoma</vt:lpstr>
      <vt:lpstr>Verdana</vt:lpstr>
      <vt:lpstr>Wingdings</vt:lpstr>
      <vt:lpstr>Profile</vt:lpstr>
      <vt:lpstr>1_Office Theme</vt:lpstr>
      <vt:lpstr>2_Office Theme</vt:lpstr>
      <vt:lpstr>2_Profile</vt:lpstr>
      <vt:lpstr>3_Office Theme</vt:lpstr>
      <vt:lpstr>4_Office Theme</vt:lpstr>
      <vt:lpstr>PowerPoint Presentation</vt:lpstr>
      <vt:lpstr>Life of Christ part 3</vt:lpstr>
      <vt:lpstr>Life of Christ, part 3 Last Week</vt:lpstr>
      <vt:lpstr>Private time John 13</vt:lpstr>
      <vt:lpstr> Troubling news</vt:lpstr>
      <vt:lpstr>PowerPoint Presentation</vt:lpstr>
      <vt:lpstr>Life of Christ, part 3 Last Week</vt:lpstr>
      <vt:lpstr>What one word would you use as the main though in this chapter?</vt:lpstr>
      <vt:lpstr>John 17 overview</vt:lpstr>
      <vt:lpstr>John 17 overview</vt:lpstr>
      <vt:lpstr>Jesus prays for Himself John 17:1-5</vt:lpstr>
      <vt:lpstr>Jesus prays for Himself John 17:1-5</vt:lpstr>
      <vt:lpstr>Jesus prays for Himself</vt:lpstr>
      <vt:lpstr>Jesus prays for Himself</vt:lpstr>
      <vt:lpstr>Jesus prays for His apostles (vs 6-19) John 17:6-10</vt:lpstr>
      <vt:lpstr>Jesus prays for His apostles</vt:lpstr>
      <vt:lpstr>Jesus prays for His apostles John 17:11-19</vt:lpstr>
      <vt:lpstr>Jesus prays for His apostles</vt:lpstr>
      <vt:lpstr>Jesus prays for His apostles</vt:lpstr>
      <vt:lpstr>Jesus prays for His apostles</vt:lpstr>
      <vt:lpstr>Jesus prays for His apostles</vt:lpstr>
      <vt:lpstr>Jesus prays for future disciples John 17:20-26</vt:lpstr>
      <vt:lpstr>Jesus prays for future disciples</vt:lpstr>
      <vt:lpstr>Jesus prays for future disciples</vt:lpstr>
      <vt:lpstr>Question </vt:lpstr>
      <vt:lpstr>Ending…</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Wayne</dc:creator>
  <cp:lastModifiedBy>Michael Nix</cp:lastModifiedBy>
  <cp:revision>284</cp:revision>
  <cp:lastPrinted>2025-03-25T23:16:03Z</cp:lastPrinted>
  <dcterms:created xsi:type="dcterms:W3CDTF">2013-06-29T18:38:29Z</dcterms:created>
  <dcterms:modified xsi:type="dcterms:W3CDTF">2025-06-29T14:38:47Z</dcterms:modified>
</cp:coreProperties>
</file>